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3.xml" ContentType="application/vnd.openxmlformats-officedocument.presentationml.tags+xml"/>
  <Override PartName="/ppt/notesSlides/notesSlide1.xml" ContentType="application/vnd.openxmlformats-officedocument.presentationml.notesSlide+xml"/>
  <Override PartName="/ppt/tags/tag64.xml" ContentType="application/vnd.openxmlformats-officedocument.presentationml.tags+xml"/>
  <Override PartName="/ppt/notesSlides/notesSlide2.xml" ContentType="application/vnd.openxmlformats-officedocument.presentationml.notesSlide+xml"/>
  <Override PartName="/ppt/tags/tag65.xml" ContentType="application/vnd.openxmlformats-officedocument.presentationml.tags+xml"/>
  <Override PartName="/ppt/notesSlides/notesSlide3.xml" ContentType="application/vnd.openxmlformats-officedocument.presentationml.notesSlide+xml"/>
  <Override PartName="/ppt/tags/tag66.xml" ContentType="application/vnd.openxmlformats-officedocument.presentationml.tags+xml"/>
  <Override PartName="/ppt/notesSlides/notesSlide4.xml" ContentType="application/vnd.openxmlformats-officedocument.presentationml.notesSlide+xml"/>
  <Override PartName="/ppt/tags/tag67.xml" ContentType="application/vnd.openxmlformats-officedocument.presentationml.tags+xml"/>
  <Override PartName="/ppt/notesSlides/notesSlide5.xml" ContentType="application/vnd.openxmlformats-officedocument.presentationml.notesSlide+xml"/>
  <Override PartName="/ppt/tags/tag68.xml" ContentType="application/vnd.openxmlformats-officedocument.presentationml.tags+xml"/>
  <Override PartName="/ppt/notesSlides/notesSlide6.xml" ContentType="application/vnd.openxmlformats-officedocument.presentationml.notesSlide+xml"/>
  <Override PartName="/ppt/tags/tag69.xml" ContentType="application/vnd.openxmlformats-officedocument.presentationml.tags+xml"/>
  <Override PartName="/ppt/notesSlides/notesSlide7.xml" ContentType="application/vnd.openxmlformats-officedocument.presentationml.notesSlide+xml"/>
  <Override PartName="/ppt/tags/tag70.xml" ContentType="application/vnd.openxmlformats-officedocument.presentationml.tags+xml"/>
  <Override PartName="/ppt/notesSlides/notesSlide8.xml" ContentType="application/vnd.openxmlformats-officedocument.presentationml.notesSlide+xml"/>
  <Override PartName="/ppt/tags/tag71.xml" ContentType="application/vnd.openxmlformats-officedocument.presentationml.tags+xml"/>
  <Override PartName="/ppt/notesSlides/notesSlide9.xml" ContentType="application/vnd.openxmlformats-officedocument.presentationml.notesSlide+xml"/>
  <Override PartName="/ppt/tags/tag72.xml" ContentType="application/vnd.openxmlformats-officedocument.presentationml.tags+xml"/>
  <Override PartName="/ppt/notesSlides/notesSlide10.xml" ContentType="application/vnd.openxmlformats-officedocument.presentationml.notesSlide+xml"/>
  <Override PartName="/ppt/tags/tag73.xml" ContentType="application/vnd.openxmlformats-officedocument.presentationml.tags+xml"/>
  <Override PartName="/ppt/notesSlides/notesSlide11.xml" ContentType="application/vnd.openxmlformats-officedocument.presentationml.notesSlide+xml"/>
  <Override PartName="/ppt/tags/tag74.xml" ContentType="application/vnd.openxmlformats-officedocument.presentationml.tags+xml"/>
  <Override PartName="/ppt/notesSlides/notesSlide12.xml" ContentType="application/vnd.openxmlformats-officedocument.presentationml.notesSlide+xml"/>
  <Override PartName="/ppt/tags/tag75.xml" ContentType="application/vnd.openxmlformats-officedocument.presentationml.tags+xml"/>
  <Override PartName="/ppt/notesSlides/notesSlide13.xml" ContentType="application/vnd.openxmlformats-officedocument.presentationml.notesSlide+xml"/>
  <Override PartName="/ppt/tags/tag76.xml" ContentType="application/vnd.openxmlformats-officedocument.presentationml.tags+xml"/>
  <Override PartName="/ppt/notesSlides/notesSlide14.xml" ContentType="application/vnd.openxmlformats-officedocument.presentationml.notesSlide+xml"/>
  <Override PartName="/ppt/tags/tag77.xml" ContentType="application/vnd.openxmlformats-officedocument.presentationml.tags+xml"/>
  <Override PartName="/ppt/notesSlides/notesSlide15.xml" ContentType="application/vnd.openxmlformats-officedocument.presentationml.notesSlide+xml"/>
  <Override PartName="/ppt/tags/tag78.xml" ContentType="application/vnd.openxmlformats-officedocument.presentationml.tags+xml"/>
  <Override PartName="/ppt/notesSlides/notesSlide16.xml" ContentType="application/vnd.openxmlformats-officedocument.presentationml.notesSlide+xml"/>
  <Override PartName="/ppt/tags/tag79.xml" ContentType="application/vnd.openxmlformats-officedocument.presentationml.tags+xml"/>
  <Override PartName="/ppt/notesSlides/notesSlide17.xml" ContentType="application/vnd.openxmlformats-officedocument.presentationml.notesSlide+xml"/>
  <Override PartName="/ppt/tags/tag80.xml" ContentType="application/vnd.openxmlformats-officedocument.presentationml.tags+xml"/>
  <Override PartName="/ppt/notesSlides/notesSlide18.xml" ContentType="application/vnd.openxmlformats-officedocument.presentationml.notesSlide+xml"/>
  <Override PartName="/ppt/tags/tag81.xml" ContentType="application/vnd.openxmlformats-officedocument.presentationml.tags+xml"/>
  <Override PartName="/ppt/notesSlides/notesSlide19.xml" ContentType="application/vnd.openxmlformats-officedocument.presentationml.notesSlide+xml"/>
  <Override PartName="/ppt/tags/tag82.xml" ContentType="application/vnd.openxmlformats-officedocument.presentationml.tags+xml"/>
  <Override PartName="/ppt/notesSlides/notesSlide20.xml" ContentType="application/vnd.openxmlformats-officedocument.presentationml.notesSlide+xml"/>
  <Override PartName="/ppt/tags/tag83.xml" ContentType="application/vnd.openxmlformats-officedocument.presentationml.tags+xml"/>
  <Override PartName="/ppt/notesSlides/notesSlide21.xml" ContentType="application/vnd.openxmlformats-officedocument.presentationml.notesSlide+xml"/>
  <Override PartName="/ppt/tags/tag84.xml" ContentType="application/vnd.openxmlformats-officedocument.presentationml.tags+xml"/>
  <Override PartName="/ppt/notesSlides/notesSlide22.xml" ContentType="application/vnd.openxmlformats-officedocument.presentationml.notesSlide+xml"/>
  <Override PartName="/ppt/tags/tag85.xml" ContentType="application/vnd.openxmlformats-officedocument.presentationml.tags+xml"/>
  <Override PartName="/ppt/notesSlides/notesSlide23.xml" ContentType="application/vnd.openxmlformats-officedocument.presentationml.notesSlide+xml"/>
  <Override PartName="/ppt/tags/tag86.xml" ContentType="application/vnd.openxmlformats-officedocument.presentationml.tags+xml"/>
  <Override PartName="/ppt/notesSlides/notesSlide24.xml" ContentType="application/vnd.openxmlformats-officedocument.presentationml.notesSlide+xml"/>
  <Override PartName="/ppt/tags/tag87.xml" ContentType="application/vnd.openxmlformats-officedocument.presentationml.tags+xml"/>
  <Override PartName="/ppt/notesSlides/notesSlide25.xml" ContentType="application/vnd.openxmlformats-officedocument.presentationml.notesSlide+xml"/>
  <Override PartName="/ppt/tags/tag88.xml" ContentType="application/vnd.openxmlformats-officedocument.presentationml.tags+xml"/>
  <Override PartName="/ppt/notesSlides/notesSlide26.xml" ContentType="application/vnd.openxmlformats-officedocument.presentationml.notesSlide+xml"/>
  <Override PartName="/ppt/tags/tag89.xml" ContentType="application/vnd.openxmlformats-officedocument.presentationml.tags+xml"/>
  <Override PartName="/ppt/notesSlides/notesSlide27.xml" ContentType="application/vnd.openxmlformats-officedocument.presentationml.notesSlide+xml"/>
  <Override PartName="/ppt/tags/tag90.xml" ContentType="application/vnd.openxmlformats-officedocument.presentationml.tags+xml"/>
  <Override PartName="/ppt/notesSlides/notesSlide28.xml" ContentType="application/vnd.openxmlformats-officedocument.presentationml.notesSlide+xml"/>
  <Override PartName="/ppt/tags/tag91.xml" ContentType="application/vnd.openxmlformats-officedocument.presentationml.tags+xml"/>
  <Override PartName="/ppt/notesSlides/notesSlide29.xml" ContentType="application/vnd.openxmlformats-officedocument.presentationml.notesSlide+xml"/>
  <Override PartName="/ppt/tags/tag92.xml" ContentType="application/vnd.openxmlformats-officedocument.presentationml.tags+xml"/>
  <Override PartName="/ppt/notesSlides/notesSlide30.xml" ContentType="application/vnd.openxmlformats-officedocument.presentationml.notesSlide+xml"/>
  <Override PartName="/ppt/tags/tag93.xml" ContentType="application/vnd.openxmlformats-officedocument.presentationml.tags+xml"/>
  <Override PartName="/ppt/notesSlides/notesSlide31.xml" ContentType="application/vnd.openxmlformats-officedocument.presentationml.notesSlide+xml"/>
  <Override PartName="/ppt/tags/tag94.xml" ContentType="application/vnd.openxmlformats-officedocument.presentationml.tags+xml"/>
  <Override PartName="/ppt/notesSlides/notesSlide32.xml" ContentType="application/vnd.openxmlformats-officedocument.presentationml.notesSlide+xml"/>
  <Override PartName="/ppt/tags/tag95.xml" ContentType="application/vnd.openxmlformats-officedocument.presentationml.tags+xml"/>
  <Override PartName="/ppt/notesSlides/notesSlide33.xml" ContentType="application/vnd.openxmlformats-officedocument.presentationml.notesSlide+xml"/>
  <Override PartName="/ppt/tags/tag96.xml" ContentType="application/vnd.openxmlformats-officedocument.presentationml.tags+xml"/>
  <Override PartName="/ppt/notesSlides/notesSlide34.xml" ContentType="application/vnd.openxmlformats-officedocument.presentationml.notesSlide+xml"/>
  <Override PartName="/ppt/tags/tag97.xml" ContentType="application/vnd.openxmlformats-officedocument.presentationml.tags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1740" r:id="rId2"/>
    <p:sldId id="1742" r:id="rId3"/>
    <p:sldId id="1744" r:id="rId4"/>
    <p:sldId id="1745" r:id="rId5"/>
    <p:sldId id="273" r:id="rId6"/>
    <p:sldId id="1732" r:id="rId7"/>
    <p:sldId id="1733" r:id="rId8"/>
    <p:sldId id="1734" r:id="rId9"/>
    <p:sldId id="1735" r:id="rId10"/>
    <p:sldId id="1736" r:id="rId11"/>
    <p:sldId id="274" r:id="rId12"/>
    <p:sldId id="275" r:id="rId13"/>
    <p:sldId id="1737" r:id="rId14"/>
    <p:sldId id="1738" r:id="rId15"/>
    <p:sldId id="276" r:id="rId16"/>
    <p:sldId id="1739" r:id="rId17"/>
    <p:sldId id="256" r:id="rId18"/>
    <p:sldId id="278" r:id="rId19"/>
    <p:sldId id="258" r:id="rId20"/>
    <p:sldId id="262" r:id="rId21"/>
    <p:sldId id="264" r:id="rId22"/>
    <p:sldId id="1718" r:id="rId23"/>
    <p:sldId id="263" r:id="rId24"/>
    <p:sldId id="266" r:id="rId25"/>
    <p:sldId id="1728" r:id="rId26"/>
    <p:sldId id="1729" r:id="rId27"/>
    <p:sldId id="1730" r:id="rId28"/>
    <p:sldId id="1731" r:id="rId29"/>
    <p:sldId id="1720" r:id="rId30"/>
    <p:sldId id="1719" r:id="rId31"/>
    <p:sldId id="1741" r:id="rId32"/>
    <p:sldId id="1721" r:id="rId33"/>
    <p:sldId id="1727" r:id="rId34"/>
    <p:sldId id="1723" r:id="rId35"/>
    <p:sldId id="1743" r:id="rId36"/>
  </p:sldIdLst>
  <p:sldSz cx="12192000" cy="6858000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4545"/>
    <a:srgbClr val="EC3A38"/>
    <a:srgbClr val="890D0D"/>
    <a:srgbClr val="EBEBEB"/>
    <a:srgbClr val="ECECEC"/>
    <a:srgbClr val="DCDCDC"/>
    <a:srgbClr val="F0F0F0"/>
    <a:srgbClr val="E6E6E6"/>
    <a:srgbClr val="C8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14" autoAdjust="0"/>
    <p:restoredTop sz="94660"/>
  </p:normalViewPr>
  <p:slideViewPr>
    <p:cSldViewPr snapToGrid="0">
      <p:cViewPr varScale="1">
        <p:scale>
          <a:sx n="73" d="100"/>
          <a:sy n="73" d="100"/>
        </p:scale>
        <p:origin x="696" y="5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印品黑体" panose="00000500000000000000" pitchFamily="2" charset="-122"/>
                <a:ea typeface="印品黑体" panose="00000500000000000000" pitchFamily="2" charset="-122"/>
              </a:rPr>
              <a:t>2019/6/12</a:t>
            </a:fld>
            <a:endParaRPr lang="zh-CN" alt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印品黑体" panose="00000500000000000000" pitchFamily="2" charset="-122"/>
                <a:ea typeface="印品黑体" panose="00000500000000000000" pitchFamily="2" charset="-122"/>
              </a:rPr>
              <a:t>‹#›</a:t>
            </a:fld>
            <a:endParaRPr lang="zh-CN" alt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pPr/>
              <a:t>2019/6/12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fld id="{5849F42C-2DAE-424C-A4B8-3140182C3E9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印品黑体" panose="00000500000000000000" pitchFamily="2" charset="-122"/>
        <a:ea typeface="印品黑体" panose="00000500000000000000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印品黑体" panose="00000500000000000000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印品黑体" panose="00000500000000000000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印品黑体" panose="00000500000000000000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印品黑体" panose="00000500000000000000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814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046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0318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20274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6473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29165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25436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06808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27929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2897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77325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64730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06808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99703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pPr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29165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pPr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56905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99703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pPr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29165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56905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pPr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29970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pPr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0176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87903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pPr/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20274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pPr/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81604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pPr/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27457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pPr/>
              <a:t>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37660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pPr/>
              <a:t>35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2543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347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1571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0680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2792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2897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印品黑体" panose="00000500000000000000" pitchFamily="2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印品黑体" panose="00000500000000000000" pitchFamily="2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印品黑体" panose="00000500000000000000" pitchFamily="2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印品黑体" panose="00000500000000000000" pitchFamily="2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印品黑体" panose="00000500000000000000" pitchFamily="2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印品黑体" panose="00000500000000000000" pitchFamily="2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印品黑体" panose="00000500000000000000" pitchFamily="2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印品黑体" panose="00000500000000000000" pitchFamily="2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印品黑体" panose="00000500000000000000" pitchFamily="2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印品黑体" panose="00000500000000000000" pitchFamily="2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印品黑体" panose="00000500000000000000" pitchFamily="2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印品黑体" panose="00000500000000000000" pitchFamily="2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印品黑体" panose="00000500000000000000" pitchFamily="2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印品黑体" panose="00000500000000000000" pitchFamily="2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印品黑体" panose="00000500000000000000" pitchFamily="2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印品黑体" panose="00000500000000000000" pitchFamily="2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印品黑体" panose="00000500000000000000" pitchFamily="2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印品黑体" panose="00000500000000000000" pitchFamily="2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印品黑体" panose="00000500000000000000" pitchFamily="2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印品黑体" panose="00000500000000000000" pitchFamily="2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印品黑体" panose="00000500000000000000" pitchFamily="2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印品黑体" panose="00000500000000000000" pitchFamily="2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印品黑体" panose="00000500000000000000" pitchFamily="2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印品黑体" panose="00000500000000000000" pitchFamily="2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印品黑体" panose="00000500000000000000" pitchFamily="2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印品黑体" panose="00000500000000000000" pitchFamily="2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印品黑体" panose="00000500000000000000" pitchFamily="2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印品黑体" panose="00000500000000000000" pitchFamily="2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印品黑体" panose="00000500000000000000" pitchFamily="2" charset="-122"/>
                <a:cs typeface="+mn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2019/6/12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印品黑体" panose="00000500000000000000" pitchFamily="2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印品黑体" panose="00000500000000000000" pitchFamily="2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2019/6/12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印品黑体" panose="00000500000000000000" pitchFamily="2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印品黑体" panose="00000500000000000000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印品黑体" panose="00000500000000000000" pitchFamily="2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印品黑体" panose="00000500000000000000" pitchFamily="2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印品黑体" panose="00000500000000000000" pitchFamily="2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印品黑体" panose="00000500000000000000" pitchFamily="2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印品黑体" panose="00000500000000000000" pitchFamily="2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印品黑体" panose="00000500000000000000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1.mp3"/><Relationship Id="rId2" Type="http://schemas.openxmlformats.org/officeDocument/2006/relationships/audio" Target="NULL" TargetMode="External"/><Relationship Id="rId1" Type="http://schemas.openxmlformats.org/officeDocument/2006/relationships/tags" Target="../tags/tag63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1.mp3"/><Relationship Id="rId2" Type="http://schemas.openxmlformats.org/officeDocument/2006/relationships/audio" Target="NULL" TargetMode="External"/><Relationship Id="rId1" Type="http://schemas.openxmlformats.org/officeDocument/2006/relationships/tags" Target="../tags/tag79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media" Target="../media/media1.mp3"/><Relationship Id="rId2" Type="http://schemas.openxmlformats.org/officeDocument/2006/relationships/audio" Target="NULL" TargetMode="External"/><Relationship Id="rId1" Type="http://schemas.openxmlformats.org/officeDocument/2006/relationships/tags" Target="../tags/tag84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media" Target="../media/media1.mp3"/><Relationship Id="rId2" Type="http://schemas.openxmlformats.org/officeDocument/2006/relationships/audio" Target="NULL" TargetMode="External"/><Relationship Id="rId1" Type="http://schemas.openxmlformats.org/officeDocument/2006/relationships/tags" Target="../tags/tag87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0.jpeg"/><Relationship Id="rId9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9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media" Target="../media/media1.mp3"/><Relationship Id="rId2" Type="http://schemas.openxmlformats.org/officeDocument/2006/relationships/audio" Target="NULL" TargetMode="External"/><Relationship Id="rId1" Type="http://schemas.openxmlformats.org/officeDocument/2006/relationships/tags" Target="../tags/tag9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Relationship Id="rId4" Type="http://schemas.openxmlformats.org/officeDocument/2006/relationships/image" Target="../media/image4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Relationship Id="rId4" Type="http://schemas.openxmlformats.org/officeDocument/2006/relationships/image" Target="../media/image4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1.mp3"/><Relationship Id="rId2" Type="http://schemas.openxmlformats.org/officeDocument/2006/relationships/audio" Target="NULL" TargetMode="External"/><Relationship Id="rId1" Type="http://schemas.openxmlformats.org/officeDocument/2006/relationships/tags" Target="../tags/tag69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 形 5"/>
          <p:cNvSpPr/>
          <p:nvPr/>
        </p:nvSpPr>
        <p:spPr>
          <a:xfrm>
            <a:off x="6460490" y="582930"/>
            <a:ext cx="4882515" cy="4882515"/>
          </a:xfrm>
          <a:prstGeom prst="corner">
            <a:avLst/>
          </a:prstGeom>
          <a:solidFill>
            <a:srgbClr val="EC3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476875" y="1641475"/>
            <a:ext cx="1391920" cy="3601720"/>
            <a:chOff x="8625" y="2585"/>
            <a:chExt cx="2192" cy="5672"/>
          </a:xfrm>
        </p:grpSpPr>
        <p:sp>
          <p:nvSpPr>
            <p:cNvPr id="7" name="斜纹 6"/>
            <p:cNvSpPr/>
            <p:nvPr/>
          </p:nvSpPr>
          <p:spPr>
            <a:xfrm>
              <a:off x="8625" y="2585"/>
              <a:ext cx="2193" cy="2193"/>
            </a:xfrm>
            <a:prstGeom prst="diagStrip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  <p:sp>
          <p:nvSpPr>
            <p:cNvPr id="8" name="斜纹 7"/>
            <p:cNvSpPr/>
            <p:nvPr/>
          </p:nvSpPr>
          <p:spPr>
            <a:xfrm>
              <a:off x="8625" y="4304"/>
              <a:ext cx="2193" cy="2193"/>
            </a:xfrm>
            <a:prstGeom prst="diagStrip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  <p:sp>
          <p:nvSpPr>
            <p:cNvPr id="9" name="斜纹 8"/>
            <p:cNvSpPr/>
            <p:nvPr/>
          </p:nvSpPr>
          <p:spPr>
            <a:xfrm>
              <a:off x="8625" y="6065"/>
              <a:ext cx="2193" cy="2193"/>
            </a:xfrm>
            <a:prstGeom prst="diagStrip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</p:grpSp>
      <p:sp>
        <p:nvSpPr>
          <p:cNvPr id="11" name="L 形 10"/>
          <p:cNvSpPr/>
          <p:nvPr/>
        </p:nvSpPr>
        <p:spPr>
          <a:xfrm rot="10800000">
            <a:off x="772795" y="5243830"/>
            <a:ext cx="1028700" cy="1028700"/>
          </a:xfrm>
          <a:prstGeom prst="corner">
            <a:avLst/>
          </a:prstGeom>
          <a:solidFill>
            <a:srgbClr val="EC3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2400" y="1127184"/>
            <a:ext cx="59948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银行管理系统</a:t>
            </a:r>
          </a:p>
        </p:txBody>
      </p:sp>
      <p:sp>
        <p:nvSpPr>
          <p:cNvPr id="14" name="L 形 13"/>
          <p:cNvSpPr/>
          <p:nvPr/>
        </p:nvSpPr>
        <p:spPr>
          <a:xfrm>
            <a:off x="9584055" y="582930"/>
            <a:ext cx="1819910" cy="1819910"/>
          </a:xfrm>
          <a:prstGeom prst="corner">
            <a:avLst/>
          </a:prstGeom>
          <a:solidFill>
            <a:srgbClr val="EC3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342515" y="5965825"/>
            <a:ext cx="9007475" cy="2933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pic>
        <p:nvPicPr>
          <p:cNvPr id="16" name="5c37ab4acca5c">
            <a:hlinkClick r:id="" action="ppaction://media"/>
            <a:extLst>
              <a:ext uri="{FF2B5EF4-FFF2-40B4-BE49-F238E27FC236}">
                <a16:creationId xmlns:a16="http://schemas.microsoft.com/office/drawing/2014/main" id="{7BE7673B-278D-492A-BA56-C9693EA3FF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900" end="7840.97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-534825"/>
            <a:ext cx="304800" cy="3048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97EC1C7-23BB-4177-B0DC-61737BDA7B36}"/>
              </a:ext>
            </a:extLst>
          </p:cNvPr>
          <p:cNvSpPr txBox="1"/>
          <p:nvPr/>
        </p:nvSpPr>
        <p:spPr>
          <a:xfrm>
            <a:off x="2121535" y="3156099"/>
            <a:ext cx="59948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3</a:t>
            </a:r>
            <a:r>
              <a:rPr lang="zh-CN" altLang="en-US" sz="2000" dirty="0"/>
              <a:t>班</a:t>
            </a:r>
            <a:r>
              <a:rPr lang="en-US" altLang="zh-CN" sz="2000" dirty="0"/>
              <a:t>6</a:t>
            </a:r>
            <a:r>
              <a:rPr lang="zh-CN" altLang="en-US" sz="2000" dirty="0"/>
              <a:t>组</a:t>
            </a:r>
            <a:endParaRPr lang="en-US" altLang="zh-CN" sz="2000" dirty="0"/>
          </a:p>
          <a:p>
            <a:r>
              <a:rPr lang="zh-CN" altLang="zh-CN" sz="2000" dirty="0"/>
              <a:t>石子齐（菜单部分）</a:t>
            </a:r>
          </a:p>
          <a:p>
            <a:r>
              <a:rPr lang="zh-CN" altLang="zh-CN" sz="2000" dirty="0"/>
              <a:t>代宇盛（查询取款部分）</a:t>
            </a:r>
          </a:p>
          <a:p>
            <a:r>
              <a:rPr lang="zh-CN" altLang="zh-CN" sz="2000" dirty="0"/>
              <a:t>马筱蕾（存款与转账部分）</a:t>
            </a:r>
          </a:p>
          <a:p>
            <a:r>
              <a:rPr lang="zh-CN" altLang="zh-CN" sz="2000" dirty="0"/>
              <a:t>杨菲</a:t>
            </a:r>
            <a:r>
              <a:rPr lang="en-US" altLang="zh-CN" sz="2000" dirty="0"/>
              <a:t>    </a:t>
            </a:r>
            <a:r>
              <a:rPr lang="zh-CN" altLang="zh-CN" sz="2000" dirty="0"/>
              <a:t>（登录与验证部分）</a:t>
            </a:r>
          </a:p>
          <a:p>
            <a:r>
              <a:rPr lang="zh-CN" altLang="zh-CN" sz="2000" dirty="0"/>
              <a:t>张容川（密码找回部分）</a:t>
            </a:r>
          </a:p>
          <a:p>
            <a:r>
              <a:rPr lang="zh-CN" altLang="zh-CN" sz="2000" dirty="0"/>
              <a:t>赵嘉晨（信息注册部分）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004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12" grpId="0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453633" y="287263"/>
            <a:ext cx="2597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示例</a:t>
            </a:r>
            <a:r>
              <a:rPr lang="en-US" altLang="zh-CN" sz="36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2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A64B84-1DC8-401D-892C-70241F1C1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938" y="1103409"/>
            <a:ext cx="3150722" cy="32140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52F7F6B-6E9D-441A-84C9-766E80F934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379" y="4986069"/>
            <a:ext cx="2703839" cy="12718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9728F8D-7C20-423F-8518-4C1DD9AD2F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784" y="1103409"/>
            <a:ext cx="3195783" cy="321409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38EFA82-510B-4CB5-9974-956EAB38CD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381" y="4986069"/>
            <a:ext cx="2702587" cy="12718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489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0"/>
            <a:ext cx="12202795" cy="6891655"/>
          </a:xfrm>
          <a:prstGeom prst="rect">
            <a:avLst/>
          </a:prstGeom>
          <a:gradFill>
            <a:gsLst>
              <a:gs pos="0">
                <a:srgbClr val="EC3A38">
                  <a:alpha val="21000"/>
                </a:srgbClr>
              </a:gs>
              <a:gs pos="100000">
                <a:srgbClr val="890D0D">
                  <a:alpha val="75000"/>
                </a:srgbClr>
              </a:gs>
            </a:gsLst>
            <a:lin ang="78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BE73F93-2D4C-49F1-930F-90129B5035F4}"/>
              </a:ext>
            </a:extLst>
          </p:cNvPr>
          <p:cNvGrpSpPr/>
          <p:nvPr/>
        </p:nvGrpSpPr>
        <p:grpSpPr>
          <a:xfrm>
            <a:off x="2319020" y="1517650"/>
            <a:ext cx="7449185" cy="3622675"/>
            <a:chOff x="2319020" y="1517650"/>
            <a:chExt cx="7449185" cy="3622675"/>
          </a:xfrm>
        </p:grpSpPr>
        <p:sp>
          <p:nvSpPr>
            <p:cNvPr id="6" name="L 形 5"/>
            <p:cNvSpPr/>
            <p:nvPr/>
          </p:nvSpPr>
          <p:spPr>
            <a:xfrm rot="5400000">
              <a:off x="2319020" y="1517650"/>
              <a:ext cx="2444750" cy="2444750"/>
            </a:xfrm>
            <a:prstGeom prst="corner">
              <a:avLst/>
            </a:prstGeom>
            <a:solidFill>
              <a:srgbClr val="EC3A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sp>
          <p:nvSpPr>
            <p:cNvPr id="4" name="L 形 3"/>
            <p:cNvSpPr/>
            <p:nvPr/>
          </p:nvSpPr>
          <p:spPr>
            <a:xfrm rot="16200000">
              <a:off x="7323455" y="2695575"/>
              <a:ext cx="2444750" cy="2444750"/>
            </a:xfrm>
            <a:prstGeom prst="corner">
              <a:avLst/>
            </a:prstGeom>
            <a:solidFill>
              <a:srgbClr val="EC3A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495675" y="2695575"/>
              <a:ext cx="5056505" cy="126682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sp>
          <p:nvSpPr>
            <p:cNvPr id="7" name="cySSoRMajFYIvD5文本框 5"/>
            <p:cNvSpPr txBox="1"/>
            <p:nvPr/>
          </p:nvSpPr>
          <p:spPr>
            <a:xfrm>
              <a:off x="3493770" y="3037205"/>
              <a:ext cx="50977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PART01</a:t>
              </a:r>
              <a:r>
                <a:rPr lang="zh-CN" altLang="en-US" sz="32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 图形化界面的设计</a:t>
              </a:r>
              <a:endParaRPr lang="en-US" altLang="zh-CN" sz="3200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0"/>
            <a:ext cx="12202795" cy="6891655"/>
          </a:xfrm>
          <a:prstGeom prst="rect">
            <a:avLst/>
          </a:prstGeom>
          <a:gradFill>
            <a:gsLst>
              <a:gs pos="0">
                <a:srgbClr val="EC3A38">
                  <a:alpha val="21000"/>
                </a:srgbClr>
              </a:gs>
              <a:gs pos="100000">
                <a:srgbClr val="890D0D">
                  <a:alpha val="75000"/>
                </a:srgbClr>
              </a:gs>
            </a:gsLst>
            <a:lin ang="78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65DEC7B-1B1C-48EF-9C9D-CEC37F9F2AE8}"/>
              </a:ext>
            </a:extLst>
          </p:cNvPr>
          <p:cNvGrpSpPr/>
          <p:nvPr/>
        </p:nvGrpSpPr>
        <p:grpSpPr>
          <a:xfrm>
            <a:off x="2319020" y="1517650"/>
            <a:ext cx="7449185" cy="3622675"/>
            <a:chOff x="2319020" y="1517650"/>
            <a:chExt cx="7449185" cy="3622675"/>
          </a:xfrm>
        </p:grpSpPr>
        <p:sp>
          <p:nvSpPr>
            <p:cNvPr id="6" name="L 形 5"/>
            <p:cNvSpPr/>
            <p:nvPr/>
          </p:nvSpPr>
          <p:spPr>
            <a:xfrm rot="5400000">
              <a:off x="2319020" y="1517650"/>
              <a:ext cx="2444750" cy="2444750"/>
            </a:xfrm>
            <a:prstGeom prst="corner">
              <a:avLst/>
            </a:prstGeom>
            <a:solidFill>
              <a:srgbClr val="EC3A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sp>
          <p:nvSpPr>
            <p:cNvPr id="4" name="L 形 3"/>
            <p:cNvSpPr/>
            <p:nvPr/>
          </p:nvSpPr>
          <p:spPr>
            <a:xfrm rot="16200000">
              <a:off x="7323455" y="2695575"/>
              <a:ext cx="2444750" cy="2444750"/>
            </a:xfrm>
            <a:prstGeom prst="corner">
              <a:avLst/>
            </a:prstGeom>
            <a:solidFill>
              <a:srgbClr val="EC3A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495675" y="2695575"/>
              <a:ext cx="5056505" cy="126682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sp>
          <p:nvSpPr>
            <p:cNvPr id="7" name="cySSoRMajFYIvD5文本框 5"/>
            <p:cNvSpPr txBox="1"/>
            <p:nvPr/>
          </p:nvSpPr>
          <p:spPr>
            <a:xfrm>
              <a:off x="3246268" y="3036599"/>
              <a:ext cx="56994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PART02 </a:t>
              </a:r>
              <a:r>
                <a:rPr lang="zh-CN" altLang="en-US" sz="28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验证并处理注册信息</a:t>
              </a:r>
              <a:r>
                <a:rPr lang="en-US" altLang="zh-CN" sz="28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 </a:t>
              </a:r>
              <a:endParaRPr lang="en-US" altLang="zh-CN" sz="2800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41300" y="440690"/>
            <a:ext cx="3605530" cy="997585"/>
            <a:chOff x="6774" y="325"/>
            <a:chExt cx="5678" cy="1571"/>
          </a:xfrm>
        </p:grpSpPr>
        <p:sp>
          <p:nvSpPr>
            <p:cNvPr id="13" name="文本框 12"/>
            <p:cNvSpPr txBox="1"/>
            <p:nvPr/>
          </p:nvSpPr>
          <p:spPr>
            <a:xfrm>
              <a:off x="6774" y="325"/>
              <a:ext cx="5678" cy="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600" b="1" dirty="0">
                  <a:solidFill>
                    <a:srgbClr val="EC3A38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验证用户所输入的信息</a:t>
              </a:r>
              <a:endParaRPr lang="en-US" altLang="zh-CN" sz="26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555" y="1462"/>
              <a:ext cx="4089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</a:pP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507EEE1E-07E8-40C3-9879-9D209C380C8E}"/>
              </a:ext>
            </a:extLst>
          </p:cNvPr>
          <p:cNvCxnSpPr/>
          <p:nvPr/>
        </p:nvCxnSpPr>
        <p:spPr>
          <a:xfrm>
            <a:off x="8265111" y="2315307"/>
            <a:ext cx="7723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71C0F42-538E-45A1-99A4-A09C37DF4B64}"/>
              </a:ext>
            </a:extLst>
          </p:cNvPr>
          <p:cNvSpPr txBox="1"/>
          <p:nvPr/>
        </p:nvSpPr>
        <p:spPr>
          <a:xfrm>
            <a:off x="9037468" y="212516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验证用户所填信息是否有空缺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61180D12-81D1-4C91-87D6-B69743F968CA}"/>
              </a:ext>
            </a:extLst>
          </p:cNvPr>
          <p:cNvCxnSpPr/>
          <p:nvPr/>
        </p:nvCxnSpPr>
        <p:spPr>
          <a:xfrm>
            <a:off x="8250614" y="3133818"/>
            <a:ext cx="7868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FB207220-E983-4BCB-8CCC-E4FCB740F5C6}"/>
              </a:ext>
            </a:extLst>
          </p:cNvPr>
          <p:cNvSpPr txBox="1"/>
          <p:nvPr/>
        </p:nvSpPr>
        <p:spPr>
          <a:xfrm>
            <a:off x="9037468" y="2952641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验证身份证号是否满</a:t>
            </a:r>
            <a:r>
              <a:rPr lang="en-US" altLang="zh-CN" dirty="0"/>
              <a:t>18</a:t>
            </a:r>
            <a:r>
              <a:rPr lang="zh-CN" altLang="en-US" dirty="0"/>
              <a:t>位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09D58BEE-478B-4B26-83B9-FBAC0A27F9F1}"/>
              </a:ext>
            </a:extLst>
          </p:cNvPr>
          <p:cNvCxnSpPr/>
          <p:nvPr/>
        </p:nvCxnSpPr>
        <p:spPr>
          <a:xfrm>
            <a:off x="8250614" y="3844031"/>
            <a:ext cx="7868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9" name="图片 28">
            <a:extLst>
              <a:ext uri="{FF2B5EF4-FFF2-40B4-BE49-F238E27FC236}">
                <a16:creationId xmlns:a16="http://schemas.microsoft.com/office/drawing/2014/main" id="{6545DEF2-BFBE-452E-A43C-6B94579B42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49" y="1422285"/>
            <a:ext cx="8100762" cy="4252328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23240A07-F968-4E3B-A72C-192D5984A89A}"/>
              </a:ext>
            </a:extLst>
          </p:cNvPr>
          <p:cNvSpPr txBox="1"/>
          <p:nvPr/>
        </p:nvSpPr>
        <p:spPr>
          <a:xfrm>
            <a:off x="9037468" y="365750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存款金额要非负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C2C5F893-CA68-4AB8-BC10-7565A1985E0A}"/>
              </a:ext>
            </a:extLst>
          </p:cNvPr>
          <p:cNvCxnSpPr/>
          <p:nvPr/>
        </p:nvCxnSpPr>
        <p:spPr>
          <a:xfrm>
            <a:off x="8278427" y="4616389"/>
            <a:ext cx="7723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2F548D38-9601-44E9-8E31-81ACDA461E27}"/>
              </a:ext>
            </a:extLst>
          </p:cNvPr>
          <p:cNvSpPr txBox="1"/>
          <p:nvPr/>
        </p:nvSpPr>
        <p:spPr>
          <a:xfrm>
            <a:off x="9004909" y="4431723"/>
            <a:ext cx="318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姓名中不能带数字等非法字符</a:t>
            </a: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CB2792BD-AC44-4EAF-AE25-3CB8E78490B5}"/>
              </a:ext>
            </a:extLst>
          </p:cNvPr>
          <p:cNvCxnSpPr/>
          <p:nvPr/>
        </p:nvCxnSpPr>
        <p:spPr>
          <a:xfrm>
            <a:off x="8278427" y="5450889"/>
            <a:ext cx="759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D44FFD47-9731-4130-8F07-4D9F935EFE5C}"/>
              </a:ext>
            </a:extLst>
          </p:cNvPr>
          <p:cNvSpPr txBox="1"/>
          <p:nvPr/>
        </p:nvSpPr>
        <p:spPr>
          <a:xfrm>
            <a:off x="9004909" y="5305281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用户名和密码中不能出现中文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70306" y="433451"/>
            <a:ext cx="42096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</a:pPr>
            <a:r>
              <a:rPr lang="zh-CN" altLang="en-US" sz="26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对用户输入的信息进行处理</a:t>
            </a:r>
            <a:endParaRPr lang="en-US" altLang="zh-CN" sz="2600" b="1" dirty="0">
              <a:solidFill>
                <a:srgbClr val="EC3A38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AA7053E-BF50-4699-8F1A-7686900B91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765" y="1653385"/>
            <a:ext cx="9226470" cy="406383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0"/>
            <a:ext cx="12202795" cy="6891655"/>
          </a:xfrm>
          <a:prstGeom prst="rect">
            <a:avLst/>
          </a:prstGeom>
          <a:gradFill>
            <a:gsLst>
              <a:gs pos="0">
                <a:srgbClr val="EC3A38">
                  <a:alpha val="21000"/>
                </a:srgbClr>
              </a:gs>
              <a:gs pos="100000">
                <a:srgbClr val="890D0D">
                  <a:alpha val="75000"/>
                </a:srgbClr>
              </a:gs>
            </a:gsLst>
            <a:lin ang="78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CFF4CC6-8DBB-4D1F-9E10-C9C139E8A3CF}"/>
              </a:ext>
            </a:extLst>
          </p:cNvPr>
          <p:cNvGrpSpPr/>
          <p:nvPr/>
        </p:nvGrpSpPr>
        <p:grpSpPr>
          <a:xfrm>
            <a:off x="2319020" y="1517650"/>
            <a:ext cx="7449185" cy="3622675"/>
            <a:chOff x="2319020" y="1517650"/>
            <a:chExt cx="7449185" cy="3622675"/>
          </a:xfrm>
        </p:grpSpPr>
        <p:sp>
          <p:nvSpPr>
            <p:cNvPr id="6" name="L 形 5"/>
            <p:cNvSpPr/>
            <p:nvPr/>
          </p:nvSpPr>
          <p:spPr>
            <a:xfrm rot="5400000">
              <a:off x="2319020" y="1517650"/>
              <a:ext cx="2444750" cy="2444750"/>
            </a:xfrm>
            <a:prstGeom prst="corner">
              <a:avLst/>
            </a:prstGeom>
            <a:solidFill>
              <a:srgbClr val="EC3A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sp>
          <p:nvSpPr>
            <p:cNvPr id="4" name="L 形 3"/>
            <p:cNvSpPr/>
            <p:nvPr/>
          </p:nvSpPr>
          <p:spPr>
            <a:xfrm rot="16200000">
              <a:off x="7323455" y="2695575"/>
              <a:ext cx="2444750" cy="2444750"/>
            </a:xfrm>
            <a:prstGeom prst="corner">
              <a:avLst/>
            </a:prstGeom>
            <a:solidFill>
              <a:srgbClr val="EC3A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495675" y="2695575"/>
              <a:ext cx="5056505" cy="126682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sp>
          <p:nvSpPr>
            <p:cNvPr id="7" name="cySSoRMajFYIvD5文本框 5"/>
            <p:cNvSpPr txBox="1"/>
            <p:nvPr/>
          </p:nvSpPr>
          <p:spPr>
            <a:xfrm>
              <a:off x="3757295" y="3037205"/>
              <a:ext cx="4676775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PART03 </a:t>
              </a:r>
              <a:r>
                <a:rPr lang="zh-CN" altLang="en-US" sz="3200" b="1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清空</a:t>
              </a:r>
              <a:endParaRPr lang="en-US" altLang="zh-CN" sz="3200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37738" y="501758"/>
            <a:ext cx="30801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</a:pPr>
            <a:r>
              <a:rPr lang="zh-CN" altLang="en-US" sz="26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清空账号和密码框</a:t>
            </a:r>
            <a:endParaRPr lang="en-US" altLang="zh-CN" sz="2600" b="1" dirty="0">
              <a:solidFill>
                <a:srgbClr val="EC3A38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DAA4BE16-F2A1-4178-885B-C07C6F2BD6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205" y="1724328"/>
            <a:ext cx="5211985" cy="340934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 形 5"/>
          <p:cNvSpPr/>
          <p:nvPr/>
        </p:nvSpPr>
        <p:spPr>
          <a:xfrm>
            <a:off x="6460490" y="582930"/>
            <a:ext cx="4882515" cy="4882515"/>
          </a:xfrm>
          <a:prstGeom prst="corner">
            <a:avLst/>
          </a:prstGeom>
          <a:solidFill>
            <a:srgbClr val="EC3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476875" y="1641475"/>
            <a:ext cx="1391920" cy="3601720"/>
            <a:chOff x="8625" y="2585"/>
            <a:chExt cx="2192" cy="5672"/>
          </a:xfrm>
        </p:grpSpPr>
        <p:sp>
          <p:nvSpPr>
            <p:cNvPr id="7" name="斜纹 6"/>
            <p:cNvSpPr/>
            <p:nvPr/>
          </p:nvSpPr>
          <p:spPr>
            <a:xfrm>
              <a:off x="8625" y="2585"/>
              <a:ext cx="2193" cy="2193"/>
            </a:xfrm>
            <a:prstGeom prst="diagStrip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  <p:sp>
          <p:nvSpPr>
            <p:cNvPr id="8" name="斜纹 7"/>
            <p:cNvSpPr/>
            <p:nvPr/>
          </p:nvSpPr>
          <p:spPr>
            <a:xfrm>
              <a:off x="8625" y="4304"/>
              <a:ext cx="2193" cy="2193"/>
            </a:xfrm>
            <a:prstGeom prst="diagStrip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  <p:sp>
          <p:nvSpPr>
            <p:cNvPr id="9" name="斜纹 8"/>
            <p:cNvSpPr/>
            <p:nvPr/>
          </p:nvSpPr>
          <p:spPr>
            <a:xfrm>
              <a:off x="8625" y="6065"/>
              <a:ext cx="2193" cy="2193"/>
            </a:xfrm>
            <a:prstGeom prst="diagStrip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</p:grpSp>
      <p:sp>
        <p:nvSpPr>
          <p:cNvPr id="11" name="L 形 10"/>
          <p:cNvSpPr/>
          <p:nvPr/>
        </p:nvSpPr>
        <p:spPr>
          <a:xfrm rot="10800000">
            <a:off x="772795" y="5243830"/>
            <a:ext cx="1028700" cy="1028700"/>
          </a:xfrm>
          <a:prstGeom prst="corner">
            <a:avLst/>
          </a:prstGeom>
          <a:solidFill>
            <a:srgbClr val="EC3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63194" y="2666019"/>
            <a:ext cx="37229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用户登录</a:t>
            </a:r>
          </a:p>
        </p:txBody>
      </p:sp>
      <p:sp>
        <p:nvSpPr>
          <p:cNvPr id="14" name="L 形 13"/>
          <p:cNvSpPr/>
          <p:nvPr/>
        </p:nvSpPr>
        <p:spPr>
          <a:xfrm>
            <a:off x="9584055" y="582930"/>
            <a:ext cx="1819910" cy="1819910"/>
          </a:xfrm>
          <a:prstGeom prst="corner">
            <a:avLst/>
          </a:prstGeom>
          <a:solidFill>
            <a:srgbClr val="EC3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342515" y="5965825"/>
            <a:ext cx="9007475" cy="2933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pic>
        <p:nvPicPr>
          <p:cNvPr id="16" name="5c37ab4acca5c">
            <a:hlinkClick r:id="" action="ppaction://media"/>
            <a:extLst>
              <a:ext uri="{FF2B5EF4-FFF2-40B4-BE49-F238E27FC236}">
                <a16:creationId xmlns:a16="http://schemas.microsoft.com/office/drawing/2014/main" id="{7BE7673B-278D-492A-BA56-C9693EA3FF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900" end="7840.97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-534825"/>
            <a:ext cx="304800" cy="304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 descr="5c3a07204fa6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050" y="2776220"/>
            <a:ext cx="12153900" cy="2708910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-10795" y="2776220"/>
            <a:ext cx="12202795" cy="2708275"/>
          </a:xfrm>
          <a:prstGeom prst="rect">
            <a:avLst/>
          </a:prstGeom>
          <a:gradFill>
            <a:gsLst>
              <a:gs pos="0">
                <a:srgbClr val="EC3A38">
                  <a:alpha val="21000"/>
                </a:srgbClr>
              </a:gs>
              <a:gs pos="100000">
                <a:srgbClr val="890D0D">
                  <a:alpha val="75000"/>
                </a:srgbClr>
              </a:gs>
            </a:gsLst>
            <a:lin ang="78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921000" y="2776855"/>
            <a:ext cx="2959100" cy="1235075"/>
            <a:chOff x="2367" y="6368"/>
            <a:chExt cx="4660" cy="1945"/>
          </a:xfrm>
        </p:grpSpPr>
        <p:sp>
          <p:nvSpPr>
            <p:cNvPr id="7" name="矩形 6"/>
            <p:cNvSpPr/>
            <p:nvPr/>
          </p:nvSpPr>
          <p:spPr>
            <a:xfrm>
              <a:off x="2367" y="6368"/>
              <a:ext cx="4660" cy="1787"/>
            </a:xfrm>
            <a:prstGeom prst="rect">
              <a:avLst/>
            </a:prstGeom>
            <a:solidFill>
              <a:srgbClr val="EC3A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2707" y="6714"/>
              <a:ext cx="4062" cy="1599"/>
              <a:chOff x="5450" y="6284"/>
              <a:chExt cx="4062" cy="1599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5974" y="6284"/>
                <a:ext cx="3013" cy="15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01. 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读取用户输入的账号密码</a:t>
                </a:r>
                <a:endParaRPr lang="en-US" altLang="zh-CN" sz="20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5450" y="6912"/>
                <a:ext cx="4062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12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6346825" y="2776220"/>
            <a:ext cx="2959100" cy="1134745"/>
            <a:chOff x="2367" y="6368"/>
            <a:chExt cx="4660" cy="1787"/>
          </a:xfrm>
        </p:grpSpPr>
        <p:sp>
          <p:nvSpPr>
            <p:cNvPr id="12" name="矩形 11"/>
            <p:cNvSpPr/>
            <p:nvPr/>
          </p:nvSpPr>
          <p:spPr>
            <a:xfrm>
              <a:off x="2367" y="6368"/>
              <a:ext cx="4660" cy="178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231" y="6714"/>
              <a:ext cx="3013" cy="1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03.</a:t>
              </a:r>
              <a:r>
                <a:rPr lang="zh-CN" altLang="en-US" sz="20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与数据库进行验证</a:t>
              </a:r>
              <a:endParaRPr lang="en-US" altLang="zh-CN" sz="20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921000" y="4349750"/>
            <a:ext cx="2959100" cy="1134745"/>
            <a:chOff x="2367" y="6368"/>
            <a:chExt cx="4660" cy="1787"/>
          </a:xfrm>
        </p:grpSpPr>
        <p:sp>
          <p:nvSpPr>
            <p:cNvPr id="19" name="矩形 18"/>
            <p:cNvSpPr/>
            <p:nvPr/>
          </p:nvSpPr>
          <p:spPr>
            <a:xfrm>
              <a:off x="2367" y="6368"/>
              <a:ext cx="4660" cy="178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2707" y="6714"/>
              <a:ext cx="4062" cy="1115"/>
              <a:chOff x="5450" y="6284"/>
              <a:chExt cx="4062" cy="1115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5974" y="6284"/>
                <a:ext cx="3013" cy="1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02. 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</a:rPr>
                  <a:t>对账号密码进行过滤</a:t>
                </a:r>
                <a:endParaRPr lang="en-US" altLang="zh-CN" sz="20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5450" y="6912"/>
                <a:ext cx="4062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12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6346825" y="4349115"/>
            <a:ext cx="2959100" cy="1134745"/>
            <a:chOff x="2367" y="6368"/>
            <a:chExt cx="4660" cy="1787"/>
          </a:xfrm>
        </p:grpSpPr>
        <p:sp>
          <p:nvSpPr>
            <p:cNvPr id="24" name="矩形 23"/>
            <p:cNvSpPr/>
            <p:nvPr/>
          </p:nvSpPr>
          <p:spPr>
            <a:xfrm>
              <a:off x="2367" y="6368"/>
              <a:ext cx="4660" cy="1787"/>
            </a:xfrm>
            <a:prstGeom prst="rect">
              <a:avLst/>
            </a:prstGeom>
            <a:solidFill>
              <a:srgbClr val="EC3A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231" y="6714"/>
              <a:ext cx="301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04.Enter title</a:t>
              </a: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4998085" y="1628775"/>
            <a:ext cx="22821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solidFill>
                  <a:srgbClr val="FF4545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功能介绍</a:t>
            </a:r>
          </a:p>
        </p:txBody>
      </p:sp>
      <p:grpSp>
        <p:nvGrpSpPr>
          <p:cNvPr id="31" name="组合 30"/>
          <p:cNvGrpSpPr/>
          <p:nvPr/>
        </p:nvGrpSpPr>
        <p:grpSpPr>
          <a:xfrm rot="16200000">
            <a:off x="8203565" y="1057910"/>
            <a:ext cx="610235" cy="1579880"/>
            <a:chOff x="8625" y="2585"/>
            <a:chExt cx="2192" cy="5672"/>
          </a:xfrm>
          <a:solidFill>
            <a:srgbClr val="EC3A38"/>
          </a:solidFill>
        </p:grpSpPr>
        <p:sp>
          <p:nvSpPr>
            <p:cNvPr id="32" name="斜纹 31"/>
            <p:cNvSpPr/>
            <p:nvPr/>
          </p:nvSpPr>
          <p:spPr>
            <a:xfrm>
              <a:off x="8625" y="2585"/>
              <a:ext cx="2193" cy="2193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  <p:sp>
          <p:nvSpPr>
            <p:cNvPr id="33" name="斜纹 32"/>
            <p:cNvSpPr/>
            <p:nvPr/>
          </p:nvSpPr>
          <p:spPr>
            <a:xfrm>
              <a:off x="8625" y="4304"/>
              <a:ext cx="2193" cy="2193"/>
            </a:xfrm>
            <a:prstGeom prst="diagStrip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  <p:sp>
          <p:nvSpPr>
            <p:cNvPr id="34" name="斜纹 33"/>
            <p:cNvSpPr/>
            <p:nvPr/>
          </p:nvSpPr>
          <p:spPr>
            <a:xfrm>
              <a:off x="8625" y="6065"/>
              <a:ext cx="2193" cy="2193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 rot="16200000" flipV="1">
            <a:off x="3463925" y="1057910"/>
            <a:ext cx="610235" cy="1579880"/>
            <a:chOff x="8625" y="2585"/>
            <a:chExt cx="2192" cy="5672"/>
          </a:xfrm>
          <a:solidFill>
            <a:srgbClr val="EC3A38"/>
          </a:solidFill>
        </p:grpSpPr>
        <p:sp>
          <p:nvSpPr>
            <p:cNvPr id="40" name="斜纹 39"/>
            <p:cNvSpPr/>
            <p:nvPr/>
          </p:nvSpPr>
          <p:spPr>
            <a:xfrm>
              <a:off x="8625" y="2585"/>
              <a:ext cx="2193" cy="2193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  <p:sp>
          <p:nvSpPr>
            <p:cNvPr id="41" name="斜纹 40"/>
            <p:cNvSpPr/>
            <p:nvPr/>
          </p:nvSpPr>
          <p:spPr>
            <a:xfrm>
              <a:off x="8625" y="4304"/>
              <a:ext cx="2193" cy="2193"/>
            </a:xfrm>
            <a:prstGeom prst="diagStrip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  <p:sp>
          <p:nvSpPr>
            <p:cNvPr id="42" name="斜纹 41"/>
            <p:cNvSpPr/>
            <p:nvPr/>
          </p:nvSpPr>
          <p:spPr>
            <a:xfrm>
              <a:off x="8625" y="6065"/>
              <a:ext cx="2193" cy="2193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 88"/>
          <p:cNvSpPr/>
          <p:nvPr/>
        </p:nvSpPr>
        <p:spPr>
          <a:xfrm>
            <a:off x="-64162" y="-107588"/>
            <a:ext cx="12202795" cy="6891655"/>
          </a:xfrm>
          <a:prstGeom prst="rect">
            <a:avLst/>
          </a:prstGeom>
          <a:gradFill>
            <a:gsLst>
              <a:gs pos="0">
                <a:srgbClr val="EC3A38">
                  <a:alpha val="21000"/>
                </a:srgbClr>
              </a:gs>
              <a:gs pos="100000">
                <a:srgbClr val="890D0D">
                  <a:alpha val="75000"/>
                </a:srgbClr>
              </a:gs>
            </a:gsLst>
            <a:lin ang="78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79211" y="1319611"/>
            <a:ext cx="3330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       2.</a:t>
            </a:r>
            <a:r>
              <a:rPr lang="zh-CN" altLang="en-US" dirty="0"/>
              <a:t>输入信息过滤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46701" y="1319611"/>
            <a:ext cx="2001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读入用户名密码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8658079" y="1314373"/>
            <a:ext cx="213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验证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8581879" y="2009837"/>
            <a:ext cx="2642780" cy="3946826"/>
            <a:chOff x="2643943" y="1851340"/>
            <a:chExt cx="2642780" cy="3661410"/>
          </a:xfrm>
        </p:grpSpPr>
        <p:grpSp>
          <p:nvGrpSpPr>
            <p:cNvPr id="55" name="组合 54"/>
            <p:cNvGrpSpPr/>
            <p:nvPr/>
          </p:nvGrpSpPr>
          <p:grpSpPr>
            <a:xfrm>
              <a:off x="4546752" y="2242262"/>
              <a:ext cx="532765" cy="1379220"/>
              <a:chOff x="8625" y="2585"/>
              <a:chExt cx="2192" cy="5672"/>
            </a:xfrm>
          </p:grpSpPr>
          <p:sp>
            <p:nvSpPr>
              <p:cNvPr id="61" name="斜纹 60"/>
              <p:cNvSpPr/>
              <p:nvPr/>
            </p:nvSpPr>
            <p:spPr>
              <a:xfrm>
                <a:off x="8625" y="2585"/>
                <a:ext cx="2193" cy="2193"/>
              </a:xfrm>
              <a:prstGeom prst="diagStrip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印品黑体" panose="00000500000000000000" pitchFamily="2" charset="-122"/>
                </a:endParaRPr>
              </a:p>
            </p:txBody>
          </p:sp>
          <p:sp>
            <p:nvSpPr>
              <p:cNvPr id="62" name="斜纹 61"/>
              <p:cNvSpPr/>
              <p:nvPr/>
            </p:nvSpPr>
            <p:spPr>
              <a:xfrm>
                <a:off x="8625" y="4304"/>
                <a:ext cx="2193" cy="2193"/>
              </a:xfrm>
              <a:prstGeom prst="diagStrip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印品黑体" panose="00000500000000000000" pitchFamily="2" charset="-122"/>
                </a:endParaRPr>
              </a:p>
            </p:txBody>
          </p:sp>
          <p:sp>
            <p:nvSpPr>
              <p:cNvPr id="63" name="斜纹 62"/>
              <p:cNvSpPr/>
              <p:nvPr/>
            </p:nvSpPr>
            <p:spPr>
              <a:xfrm>
                <a:off x="8625" y="6065"/>
                <a:ext cx="2193" cy="2193"/>
              </a:xfrm>
              <a:prstGeom prst="diagStrip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印品黑体" panose="00000500000000000000" pitchFamily="2" charset="-122"/>
                </a:endParaRPr>
              </a:p>
            </p:txBody>
          </p:sp>
        </p:grpSp>
        <p:sp>
          <p:nvSpPr>
            <p:cNvPr id="56" name="矩形 55"/>
            <p:cNvSpPr/>
            <p:nvPr/>
          </p:nvSpPr>
          <p:spPr>
            <a:xfrm>
              <a:off x="2643943" y="1851340"/>
              <a:ext cx="2642780" cy="3661410"/>
            </a:xfrm>
            <a:prstGeom prst="rect">
              <a:avLst/>
            </a:prstGeom>
            <a:solidFill>
              <a:srgbClr val="EC3A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2643943" y="1851340"/>
              <a:ext cx="532765" cy="1379220"/>
              <a:chOff x="8625" y="2585"/>
              <a:chExt cx="2192" cy="5672"/>
            </a:xfrm>
          </p:grpSpPr>
          <p:sp>
            <p:nvSpPr>
              <p:cNvPr id="58" name="斜纹 57"/>
              <p:cNvSpPr/>
              <p:nvPr/>
            </p:nvSpPr>
            <p:spPr>
              <a:xfrm>
                <a:off x="8625" y="2585"/>
                <a:ext cx="2193" cy="2193"/>
              </a:xfrm>
              <a:prstGeom prst="diagStrip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印品黑体" panose="00000500000000000000" pitchFamily="2" charset="-122"/>
                </a:endParaRPr>
              </a:p>
            </p:txBody>
          </p:sp>
          <p:sp>
            <p:nvSpPr>
              <p:cNvPr id="59" name="斜纹 58"/>
              <p:cNvSpPr/>
              <p:nvPr/>
            </p:nvSpPr>
            <p:spPr>
              <a:xfrm>
                <a:off x="8625" y="4304"/>
                <a:ext cx="2193" cy="2193"/>
              </a:xfrm>
              <a:prstGeom prst="diagStrip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印品黑体" panose="00000500000000000000" pitchFamily="2" charset="-122"/>
                </a:endParaRPr>
              </a:p>
            </p:txBody>
          </p:sp>
          <p:sp>
            <p:nvSpPr>
              <p:cNvPr id="60" name="斜纹 59"/>
              <p:cNvSpPr/>
              <p:nvPr/>
            </p:nvSpPr>
            <p:spPr>
              <a:xfrm>
                <a:off x="8625" y="6065"/>
                <a:ext cx="2193" cy="2193"/>
              </a:xfrm>
              <a:prstGeom prst="diagStrip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印品黑体" panose="00000500000000000000" pitchFamily="2" charset="-122"/>
                </a:endParaRPr>
              </a:p>
            </p:txBody>
          </p:sp>
        </p:grpSp>
      </p:grpSp>
      <p:grpSp>
        <p:nvGrpSpPr>
          <p:cNvPr id="64" name="组合 63"/>
          <p:cNvGrpSpPr/>
          <p:nvPr/>
        </p:nvGrpSpPr>
        <p:grpSpPr>
          <a:xfrm>
            <a:off x="4780221" y="2004674"/>
            <a:ext cx="2642780" cy="3946826"/>
            <a:chOff x="2643943" y="1851340"/>
            <a:chExt cx="2642780" cy="3661410"/>
          </a:xfrm>
        </p:grpSpPr>
        <p:grpSp>
          <p:nvGrpSpPr>
            <p:cNvPr id="65" name="组合 64"/>
            <p:cNvGrpSpPr/>
            <p:nvPr/>
          </p:nvGrpSpPr>
          <p:grpSpPr>
            <a:xfrm>
              <a:off x="4546752" y="2242262"/>
              <a:ext cx="532765" cy="1379220"/>
              <a:chOff x="8625" y="2585"/>
              <a:chExt cx="2192" cy="5672"/>
            </a:xfrm>
          </p:grpSpPr>
          <p:sp>
            <p:nvSpPr>
              <p:cNvPr id="71" name="斜纹 70"/>
              <p:cNvSpPr/>
              <p:nvPr/>
            </p:nvSpPr>
            <p:spPr>
              <a:xfrm>
                <a:off x="8625" y="2585"/>
                <a:ext cx="2193" cy="2193"/>
              </a:xfrm>
              <a:prstGeom prst="diagStrip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印品黑体" panose="00000500000000000000" pitchFamily="2" charset="-122"/>
                </a:endParaRPr>
              </a:p>
            </p:txBody>
          </p:sp>
          <p:sp>
            <p:nvSpPr>
              <p:cNvPr id="72" name="斜纹 71"/>
              <p:cNvSpPr/>
              <p:nvPr/>
            </p:nvSpPr>
            <p:spPr>
              <a:xfrm>
                <a:off x="8625" y="4304"/>
                <a:ext cx="2193" cy="2193"/>
              </a:xfrm>
              <a:prstGeom prst="diagStrip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印品黑体" panose="00000500000000000000" pitchFamily="2" charset="-122"/>
                </a:endParaRPr>
              </a:p>
            </p:txBody>
          </p:sp>
          <p:sp>
            <p:nvSpPr>
              <p:cNvPr id="73" name="斜纹 72"/>
              <p:cNvSpPr/>
              <p:nvPr/>
            </p:nvSpPr>
            <p:spPr>
              <a:xfrm>
                <a:off x="8625" y="6065"/>
                <a:ext cx="2193" cy="2193"/>
              </a:xfrm>
              <a:prstGeom prst="diagStrip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印品黑体" panose="00000500000000000000" pitchFamily="2" charset="-122"/>
                </a:endParaRPr>
              </a:p>
            </p:txBody>
          </p:sp>
        </p:grpSp>
        <p:sp>
          <p:nvSpPr>
            <p:cNvPr id="66" name="矩形 65"/>
            <p:cNvSpPr/>
            <p:nvPr/>
          </p:nvSpPr>
          <p:spPr>
            <a:xfrm>
              <a:off x="2643943" y="1851340"/>
              <a:ext cx="2642780" cy="3661410"/>
            </a:xfrm>
            <a:prstGeom prst="rect">
              <a:avLst/>
            </a:prstGeom>
            <a:solidFill>
              <a:srgbClr val="EC3A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2643943" y="1851340"/>
              <a:ext cx="532765" cy="1379220"/>
              <a:chOff x="8625" y="2585"/>
              <a:chExt cx="2192" cy="5672"/>
            </a:xfrm>
          </p:grpSpPr>
          <p:sp>
            <p:nvSpPr>
              <p:cNvPr id="68" name="斜纹 67"/>
              <p:cNvSpPr/>
              <p:nvPr/>
            </p:nvSpPr>
            <p:spPr>
              <a:xfrm>
                <a:off x="8625" y="2585"/>
                <a:ext cx="2193" cy="2193"/>
              </a:xfrm>
              <a:prstGeom prst="diagStrip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印品黑体" panose="00000500000000000000" pitchFamily="2" charset="-122"/>
                </a:endParaRPr>
              </a:p>
            </p:txBody>
          </p:sp>
          <p:sp>
            <p:nvSpPr>
              <p:cNvPr id="69" name="斜纹 68"/>
              <p:cNvSpPr/>
              <p:nvPr/>
            </p:nvSpPr>
            <p:spPr>
              <a:xfrm>
                <a:off x="8625" y="4304"/>
                <a:ext cx="2193" cy="2193"/>
              </a:xfrm>
              <a:prstGeom prst="diagStrip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印品黑体" panose="00000500000000000000" pitchFamily="2" charset="-122"/>
                </a:endParaRPr>
              </a:p>
            </p:txBody>
          </p:sp>
          <p:sp>
            <p:nvSpPr>
              <p:cNvPr id="70" name="斜纹 69"/>
              <p:cNvSpPr/>
              <p:nvPr/>
            </p:nvSpPr>
            <p:spPr>
              <a:xfrm>
                <a:off x="8625" y="6065"/>
                <a:ext cx="2193" cy="2193"/>
              </a:xfrm>
              <a:prstGeom prst="diagStrip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印品黑体" panose="00000500000000000000" pitchFamily="2" charset="-122"/>
                </a:endParaRPr>
              </a:p>
            </p:txBody>
          </p:sp>
        </p:grpSp>
      </p:grpSp>
      <p:grpSp>
        <p:nvGrpSpPr>
          <p:cNvPr id="74" name="组合 73"/>
          <p:cNvGrpSpPr/>
          <p:nvPr/>
        </p:nvGrpSpPr>
        <p:grpSpPr>
          <a:xfrm>
            <a:off x="566335" y="2009837"/>
            <a:ext cx="2642780" cy="3946826"/>
            <a:chOff x="2643943" y="1851340"/>
            <a:chExt cx="2642780" cy="3661410"/>
          </a:xfrm>
        </p:grpSpPr>
        <p:grpSp>
          <p:nvGrpSpPr>
            <p:cNvPr id="75" name="组合 74"/>
            <p:cNvGrpSpPr/>
            <p:nvPr/>
          </p:nvGrpSpPr>
          <p:grpSpPr>
            <a:xfrm>
              <a:off x="4546752" y="2242262"/>
              <a:ext cx="532765" cy="1379220"/>
              <a:chOff x="8625" y="2585"/>
              <a:chExt cx="2192" cy="5672"/>
            </a:xfrm>
          </p:grpSpPr>
          <p:sp>
            <p:nvSpPr>
              <p:cNvPr id="81" name="斜纹 80"/>
              <p:cNvSpPr/>
              <p:nvPr/>
            </p:nvSpPr>
            <p:spPr>
              <a:xfrm>
                <a:off x="8625" y="2585"/>
                <a:ext cx="2193" cy="2193"/>
              </a:xfrm>
              <a:prstGeom prst="diagStrip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印品黑体" panose="00000500000000000000" pitchFamily="2" charset="-122"/>
                </a:endParaRPr>
              </a:p>
            </p:txBody>
          </p:sp>
          <p:sp>
            <p:nvSpPr>
              <p:cNvPr id="82" name="斜纹 81"/>
              <p:cNvSpPr/>
              <p:nvPr/>
            </p:nvSpPr>
            <p:spPr>
              <a:xfrm>
                <a:off x="8625" y="4304"/>
                <a:ext cx="2193" cy="2193"/>
              </a:xfrm>
              <a:prstGeom prst="diagStrip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印品黑体" panose="00000500000000000000" pitchFamily="2" charset="-122"/>
                </a:endParaRPr>
              </a:p>
            </p:txBody>
          </p:sp>
          <p:sp>
            <p:nvSpPr>
              <p:cNvPr id="83" name="斜纹 82"/>
              <p:cNvSpPr/>
              <p:nvPr/>
            </p:nvSpPr>
            <p:spPr>
              <a:xfrm>
                <a:off x="8625" y="6065"/>
                <a:ext cx="2193" cy="2193"/>
              </a:xfrm>
              <a:prstGeom prst="diagStrip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印品黑体" panose="00000500000000000000" pitchFamily="2" charset="-122"/>
                </a:endParaRPr>
              </a:p>
            </p:txBody>
          </p:sp>
        </p:grpSp>
        <p:sp>
          <p:nvSpPr>
            <p:cNvPr id="76" name="矩形 75"/>
            <p:cNvSpPr/>
            <p:nvPr/>
          </p:nvSpPr>
          <p:spPr>
            <a:xfrm>
              <a:off x="2643943" y="1851340"/>
              <a:ext cx="2642780" cy="3661410"/>
            </a:xfrm>
            <a:prstGeom prst="rect">
              <a:avLst/>
            </a:prstGeom>
            <a:solidFill>
              <a:srgbClr val="EC3A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2643943" y="1851340"/>
              <a:ext cx="532765" cy="1379220"/>
              <a:chOff x="8625" y="2585"/>
              <a:chExt cx="2192" cy="5672"/>
            </a:xfrm>
          </p:grpSpPr>
          <p:sp>
            <p:nvSpPr>
              <p:cNvPr id="78" name="斜纹 77"/>
              <p:cNvSpPr/>
              <p:nvPr/>
            </p:nvSpPr>
            <p:spPr>
              <a:xfrm>
                <a:off x="8625" y="2585"/>
                <a:ext cx="2193" cy="2193"/>
              </a:xfrm>
              <a:prstGeom prst="diagStrip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印品黑体" panose="00000500000000000000" pitchFamily="2" charset="-122"/>
                </a:endParaRPr>
              </a:p>
            </p:txBody>
          </p:sp>
          <p:sp>
            <p:nvSpPr>
              <p:cNvPr id="79" name="斜纹 78"/>
              <p:cNvSpPr/>
              <p:nvPr/>
            </p:nvSpPr>
            <p:spPr>
              <a:xfrm>
                <a:off x="8625" y="4304"/>
                <a:ext cx="2193" cy="2193"/>
              </a:xfrm>
              <a:prstGeom prst="diagStrip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印品黑体" panose="00000500000000000000" pitchFamily="2" charset="-122"/>
                </a:endParaRPr>
              </a:p>
            </p:txBody>
          </p:sp>
          <p:sp>
            <p:nvSpPr>
              <p:cNvPr id="80" name="斜纹 79"/>
              <p:cNvSpPr/>
              <p:nvPr/>
            </p:nvSpPr>
            <p:spPr>
              <a:xfrm>
                <a:off x="8625" y="6065"/>
                <a:ext cx="2193" cy="2193"/>
              </a:xfrm>
              <a:prstGeom prst="diagStrip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印品黑体" panose="00000500000000000000" pitchFamily="2" charset="-122"/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8658079" y="2142785"/>
            <a:ext cx="2490380" cy="2390909"/>
            <a:chOff x="9316129" y="1986303"/>
            <a:chExt cx="2490380" cy="2390909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6129" y="3291362"/>
              <a:ext cx="2476500" cy="1085850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20484" y="1986303"/>
              <a:ext cx="2486025" cy="1085850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/>
        </p:nvGrpSpPr>
        <p:grpSpPr>
          <a:xfrm>
            <a:off x="4840065" y="2134970"/>
            <a:ext cx="2514600" cy="3694569"/>
            <a:chOff x="5955732" y="1986169"/>
            <a:chExt cx="2514600" cy="369456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93832" y="1986169"/>
              <a:ext cx="2476500" cy="108585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55732" y="3304410"/>
              <a:ext cx="2486025" cy="10668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93832" y="4594888"/>
              <a:ext cx="2447925" cy="1085850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701" y="2142785"/>
            <a:ext cx="2482047" cy="1658506"/>
          </a:xfrm>
          <a:prstGeom prst="rect">
            <a:avLst/>
          </a:prstGeom>
        </p:spPr>
      </p:pic>
      <p:grpSp>
        <p:nvGrpSpPr>
          <p:cNvPr id="84" name="组合 83">
            <a:extLst>
              <a:ext uri="{FF2B5EF4-FFF2-40B4-BE49-F238E27FC236}">
                <a16:creationId xmlns:a16="http://schemas.microsoft.com/office/drawing/2014/main" id="{6BE73F93-2D4C-49F1-930F-90129B5035F4}"/>
              </a:ext>
            </a:extLst>
          </p:cNvPr>
          <p:cNvGrpSpPr/>
          <p:nvPr/>
        </p:nvGrpSpPr>
        <p:grpSpPr>
          <a:xfrm>
            <a:off x="2351314" y="83312"/>
            <a:ext cx="6910252" cy="1230296"/>
            <a:chOff x="2377877" y="1507630"/>
            <a:chExt cx="7373500" cy="3592903"/>
          </a:xfrm>
        </p:grpSpPr>
        <p:sp>
          <p:nvSpPr>
            <p:cNvPr id="85" name="L 形 84"/>
            <p:cNvSpPr/>
            <p:nvPr/>
          </p:nvSpPr>
          <p:spPr>
            <a:xfrm rot="5400000">
              <a:off x="2377876" y="1507631"/>
              <a:ext cx="2444751" cy="2444749"/>
            </a:xfrm>
            <a:prstGeom prst="corner">
              <a:avLst/>
            </a:prstGeom>
            <a:solidFill>
              <a:srgbClr val="EC3A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sp>
          <p:nvSpPr>
            <p:cNvPr id="86" name="L 形 85"/>
            <p:cNvSpPr/>
            <p:nvPr/>
          </p:nvSpPr>
          <p:spPr>
            <a:xfrm rot="16200000">
              <a:off x="7306628" y="2655784"/>
              <a:ext cx="2444750" cy="2444748"/>
            </a:xfrm>
            <a:prstGeom prst="corner">
              <a:avLst/>
            </a:prstGeom>
            <a:solidFill>
              <a:srgbClr val="EC3A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3567429" y="2655783"/>
              <a:ext cx="5056503" cy="126682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sp>
          <p:nvSpPr>
            <p:cNvPr id="88" name="cySSoRMajFYIvD5文本框 5"/>
            <p:cNvSpPr txBox="1"/>
            <p:nvPr/>
          </p:nvSpPr>
          <p:spPr>
            <a:xfrm>
              <a:off x="3757295" y="3037205"/>
              <a:ext cx="4676776" cy="170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3200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5588675" y="524322"/>
            <a:ext cx="897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登录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0" y="2776219"/>
            <a:ext cx="12202795" cy="2708275"/>
          </a:xfrm>
          <a:prstGeom prst="rect">
            <a:avLst/>
          </a:prstGeom>
          <a:gradFill>
            <a:gsLst>
              <a:gs pos="0">
                <a:srgbClr val="EC3A38">
                  <a:alpha val="21000"/>
                </a:srgbClr>
              </a:gs>
              <a:gs pos="100000">
                <a:srgbClr val="890D0D">
                  <a:alpha val="75000"/>
                </a:srgbClr>
              </a:gs>
            </a:gsLst>
            <a:lin ang="78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70045" y="3429000"/>
            <a:ext cx="107742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实现有图形化界面的银行信息管理系统（包括注册、存款、取款、转账、查询、找回密码等）</a:t>
            </a:r>
            <a:endParaRPr lang="en-US" altLang="zh-CN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612885" y="1495097"/>
            <a:ext cx="2966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solidFill>
                  <a:srgbClr val="FF4545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项目需求分析</a:t>
            </a:r>
          </a:p>
        </p:txBody>
      </p:sp>
      <p:grpSp>
        <p:nvGrpSpPr>
          <p:cNvPr id="31" name="组合 30"/>
          <p:cNvGrpSpPr/>
          <p:nvPr/>
        </p:nvGrpSpPr>
        <p:grpSpPr>
          <a:xfrm rot="16200000">
            <a:off x="8203565" y="1057910"/>
            <a:ext cx="610235" cy="1579880"/>
            <a:chOff x="8625" y="2585"/>
            <a:chExt cx="2192" cy="5672"/>
          </a:xfrm>
          <a:solidFill>
            <a:srgbClr val="EC3A38"/>
          </a:solidFill>
        </p:grpSpPr>
        <p:sp>
          <p:nvSpPr>
            <p:cNvPr id="32" name="斜纹 31"/>
            <p:cNvSpPr/>
            <p:nvPr/>
          </p:nvSpPr>
          <p:spPr>
            <a:xfrm>
              <a:off x="8625" y="2585"/>
              <a:ext cx="2193" cy="2193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  <p:sp>
          <p:nvSpPr>
            <p:cNvPr id="33" name="斜纹 32"/>
            <p:cNvSpPr/>
            <p:nvPr/>
          </p:nvSpPr>
          <p:spPr>
            <a:xfrm>
              <a:off x="8625" y="4304"/>
              <a:ext cx="2193" cy="2193"/>
            </a:xfrm>
            <a:prstGeom prst="diagStrip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  <p:sp>
          <p:nvSpPr>
            <p:cNvPr id="34" name="斜纹 33"/>
            <p:cNvSpPr/>
            <p:nvPr/>
          </p:nvSpPr>
          <p:spPr>
            <a:xfrm>
              <a:off x="8625" y="6065"/>
              <a:ext cx="2193" cy="2193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 rot="16200000" flipV="1">
            <a:off x="3463925" y="1057910"/>
            <a:ext cx="610235" cy="1579880"/>
            <a:chOff x="8625" y="2585"/>
            <a:chExt cx="2192" cy="5672"/>
          </a:xfrm>
          <a:solidFill>
            <a:srgbClr val="EC3A38"/>
          </a:solidFill>
        </p:grpSpPr>
        <p:sp>
          <p:nvSpPr>
            <p:cNvPr id="40" name="斜纹 39"/>
            <p:cNvSpPr/>
            <p:nvPr/>
          </p:nvSpPr>
          <p:spPr>
            <a:xfrm>
              <a:off x="8625" y="2585"/>
              <a:ext cx="2193" cy="2193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  <p:sp>
          <p:nvSpPr>
            <p:cNvPr id="41" name="斜纹 40"/>
            <p:cNvSpPr/>
            <p:nvPr/>
          </p:nvSpPr>
          <p:spPr>
            <a:xfrm>
              <a:off x="8625" y="4304"/>
              <a:ext cx="2193" cy="2193"/>
            </a:xfrm>
            <a:prstGeom prst="diagStrip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  <p:sp>
          <p:nvSpPr>
            <p:cNvPr id="42" name="斜纹 41"/>
            <p:cNvSpPr/>
            <p:nvPr/>
          </p:nvSpPr>
          <p:spPr>
            <a:xfrm>
              <a:off x="8625" y="6065"/>
              <a:ext cx="2193" cy="2193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2998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文框 8"/>
          <p:cNvSpPr/>
          <p:nvPr/>
        </p:nvSpPr>
        <p:spPr>
          <a:xfrm>
            <a:off x="893445" y="2999105"/>
            <a:ext cx="10405745" cy="2778125"/>
          </a:xfrm>
          <a:prstGeom prst="frame">
            <a:avLst>
              <a:gd name="adj1" fmla="val 1343"/>
            </a:avLst>
          </a:prstGeom>
          <a:solidFill>
            <a:srgbClr val="EC3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印品黑体" panose="00000500000000000000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37235" y="671195"/>
            <a:ext cx="259715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</a:pPr>
            <a:r>
              <a:rPr lang="zh-CN" altLang="en-US" sz="26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登录、过滤</a:t>
            </a:r>
            <a:endParaRPr lang="en-US" altLang="zh-CN" sz="2600" b="1" dirty="0">
              <a:solidFill>
                <a:srgbClr val="EC3A38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8" name="computer-screen-with-pie-graph-symbol_30881"/>
          <p:cNvSpPr>
            <a:spLocks noChangeAspect="1"/>
          </p:cNvSpPr>
          <p:nvPr/>
        </p:nvSpPr>
        <p:spPr bwMode="auto">
          <a:xfrm>
            <a:off x="5861685" y="2556510"/>
            <a:ext cx="467995" cy="405765"/>
          </a:xfrm>
          <a:custGeom>
            <a:avLst/>
            <a:gdLst>
              <a:gd name="connsiteX0" fmla="*/ 532049 w 608203"/>
              <a:gd name="connsiteY0" fmla="*/ 336380 h 527124"/>
              <a:gd name="connsiteX1" fmla="*/ 530242 w 608203"/>
              <a:gd name="connsiteY1" fmla="*/ 338184 h 527124"/>
              <a:gd name="connsiteX2" fmla="*/ 530242 w 608203"/>
              <a:gd name="connsiteY2" fmla="*/ 353392 h 527124"/>
              <a:gd name="connsiteX3" fmla="*/ 530500 w 608203"/>
              <a:gd name="connsiteY3" fmla="*/ 353650 h 527124"/>
              <a:gd name="connsiteX4" fmla="*/ 533598 w 608203"/>
              <a:gd name="connsiteY4" fmla="*/ 353650 h 527124"/>
              <a:gd name="connsiteX5" fmla="*/ 533856 w 608203"/>
              <a:gd name="connsiteY5" fmla="*/ 353392 h 527124"/>
              <a:gd name="connsiteX6" fmla="*/ 533598 w 608203"/>
              <a:gd name="connsiteY6" fmla="*/ 353392 h 527124"/>
              <a:gd name="connsiteX7" fmla="*/ 533598 w 608203"/>
              <a:gd name="connsiteY7" fmla="*/ 338184 h 527124"/>
              <a:gd name="connsiteX8" fmla="*/ 532049 w 608203"/>
              <a:gd name="connsiteY8" fmla="*/ 336380 h 527124"/>
              <a:gd name="connsiteX9" fmla="*/ 379740 w 608203"/>
              <a:gd name="connsiteY9" fmla="*/ 336380 h 527124"/>
              <a:gd name="connsiteX10" fmla="*/ 377933 w 608203"/>
              <a:gd name="connsiteY10" fmla="*/ 338184 h 527124"/>
              <a:gd name="connsiteX11" fmla="*/ 377933 w 608203"/>
              <a:gd name="connsiteY11" fmla="*/ 353392 h 527124"/>
              <a:gd name="connsiteX12" fmla="*/ 378191 w 608203"/>
              <a:gd name="connsiteY12" fmla="*/ 353650 h 527124"/>
              <a:gd name="connsiteX13" fmla="*/ 381289 w 608203"/>
              <a:gd name="connsiteY13" fmla="*/ 353650 h 527124"/>
              <a:gd name="connsiteX14" fmla="*/ 381547 w 608203"/>
              <a:gd name="connsiteY14" fmla="*/ 353392 h 527124"/>
              <a:gd name="connsiteX15" fmla="*/ 381547 w 608203"/>
              <a:gd name="connsiteY15" fmla="*/ 338184 h 527124"/>
              <a:gd name="connsiteX16" fmla="*/ 379740 w 608203"/>
              <a:gd name="connsiteY16" fmla="*/ 336380 h 527124"/>
              <a:gd name="connsiteX17" fmla="*/ 228464 w 608203"/>
              <a:gd name="connsiteY17" fmla="*/ 336380 h 527124"/>
              <a:gd name="connsiteX18" fmla="*/ 226657 w 608203"/>
              <a:gd name="connsiteY18" fmla="*/ 338184 h 527124"/>
              <a:gd name="connsiteX19" fmla="*/ 226657 w 608203"/>
              <a:gd name="connsiteY19" fmla="*/ 353392 h 527124"/>
              <a:gd name="connsiteX20" fmla="*/ 226915 w 608203"/>
              <a:gd name="connsiteY20" fmla="*/ 353650 h 527124"/>
              <a:gd name="connsiteX21" fmla="*/ 230012 w 608203"/>
              <a:gd name="connsiteY21" fmla="*/ 353650 h 527124"/>
              <a:gd name="connsiteX22" fmla="*/ 230271 w 608203"/>
              <a:gd name="connsiteY22" fmla="*/ 353392 h 527124"/>
              <a:gd name="connsiteX23" fmla="*/ 230271 w 608203"/>
              <a:gd name="connsiteY23" fmla="*/ 338184 h 527124"/>
              <a:gd name="connsiteX24" fmla="*/ 228464 w 608203"/>
              <a:gd name="connsiteY24" fmla="*/ 336380 h 527124"/>
              <a:gd name="connsiteX25" fmla="*/ 76154 w 608203"/>
              <a:gd name="connsiteY25" fmla="*/ 336380 h 527124"/>
              <a:gd name="connsiteX26" fmla="*/ 74605 w 608203"/>
              <a:gd name="connsiteY26" fmla="*/ 338184 h 527124"/>
              <a:gd name="connsiteX27" fmla="*/ 74605 w 608203"/>
              <a:gd name="connsiteY27" fmla="*/ 353392 h 527124"/>
              <a:gd name="connsiteX28" fmla="*/ 74863 w 608203"/>
              <a:gd name="connsiteY28" fmla="*/ 353650 h 527124"/>
              <a:gd name="connsiteX29" fmla="*/ 77703 w 608203"/>
              <a:gd name="connsiteY29" fmla="*/ 353650 h 527124"/>
              <a:gd name="connsiteX30" fmla="*/ 77961 w 608203"/>
              <a:gd name="connsiteY30" fmla="*/ 353392 h 527124"/>
              <a:gd name="connsiteX31" fmla="*/ 77961 w 608203"/>
              <a:gd name="connsiteY31" fmla="*/ 338184 h 527124"/>
              <a:gd name="connsiteX32" fmla="*/ 76154 w 608203"/>
              <a:gd name="connsiteY32" fmla="*/ 336380 h 527124"/>
              <a:gd name="connsiteX33" fmla="*/ 385640 w 608203"/>
              <a:gd name="connsiteY33" fmla="*/ 296446 h 527124"/>
              <a:gd name="connsiteX34" fmla="*/ 385640 w 608203"/>
              <a:gd name="connsiteY34" fmla="*/ 307253 h 527124"/>
              <a:gd name="connsiteX35" fmla="*/ 383836 w 608203"/>
              <a:gd name="connsiteY35" fmla="*/ 311626 h 527124"/>
              <a:gd name="connsiteX36" fmla="*/ 379713 w 608203"/>
              <a:gd name="connsiteY36" fmla="*/ 313170 h 527124"/>
              <a:gd name="connsiteX37" fmla="*/ 375589 w 608203"/>
              <a:gd name="connsiteY37" fmla="*/ 311626 h 527124"/>
              <a:gd name="connsiteX38" fmla="*/ 373785 w 608203"/>
              <a:gd name="connsiteY38" fmla="*/ 307253 h 527124"/>
              <a:gd name="connsiteX39" fmla="*/ 373785 w 608203"/>
              <a:gd name="connsiteY39" fmla="*/ 304680 h 527124"/>
              <a:gd name="connsiteX40" fmla="*/ 377909 w 608203"/>
              <a:gd name="connsiteY40" fmla="*/ 302107 h 527124"/>
              <a:gd name="connsiteX41" fmla="*/ 377909 w 608203"/>
              <a:gd name="connsiteY41" fmla="*/ 307767 h 527124"/>
              <a:gd name="connsiteX42" fmla="*/ 379713 w 608203"/>
              <a:gd name="connsiteY42" fmla="*/ 309568 h 527124"/>
              <a:gd name="connsiteX43" fmla="*/ 381517 w 608203"/>
              <a:gd name="connsiteY43" fmla="*/ 307767 h 527124"/>
              <a:gd name="connsiteX44" fmla="*/ 381517 w 608203"/>
              <a:gd name="connsiteY44" fmla="*/ 299534 h 527124"/>
              <a:gd name="connsiteX45" fmla="*/ 385640 w 608203"/>
              <a:gd name="connsiteY45" fmla="*/ 296446 h 527124"/>
              <a:gd name="connsiteX46" fmla="*/ 222493 w 608203"/>
              <a:gd name="connsiteY46" fmla="*/ 296446 h 527124"/>
              <a:gd name="connsiteX47" fmla="*/ 226641 w 608203"/>
              <a:gd name="connsiteY47" fmla="*/ 299534 h 527124"/>
              <a:gd name="connsiteX48" fmla="*/ 226641 w 608203"/>
              <a:gd name="connsiteY48" fmla="*/ 307767 h 527124"/>
              <a:gd name="connsiteX49" fmla="*/ 228456 w 608203"/>
              <a:gd name="connsiteY49" fmla="*/ 309568 h 527124"/>
              <a:gd name="connsiteX50" fmla="*/ 230271 w 608203"/>
              <a:gd name="connsiteY50" fmla="*/ 307767 h 527124"/>
              <a:gd name="connsiteX51" fmla="*/ 230271 w 608203"/>
              <a:gd name="connsiteY51" fmla="*/ 302107 h 527124"/>
              <a:gd name="connsiteX52" fmla="*/ 234419 w 608203"/>
              <a:gd name="connsiteY52" fmla="*/ 304680 h 527124"/>
              <a:gd name="connsiteX53" fmla="*/ 234419 w 608203"/>
              <a:gd name="connsiteY53" fmla="*/ 307253 h 527124"/>
              <a:gd name="connsiteX54" fmla="*/ 232604 w 608203"/>
              <a:gd name="connsiteY54" fmla="*/ 311626 h 527124"/>
              <a:gd name="connsiteX55" fmla="*/ 228456 w 608203"/>
              <a:gd name="connsiteY55" fmla="*/ 313170 h 527124"/>
              <a:gd name="connsiteX56" fmla="*/ 224308 w 608203"/>
              <a:gd name="connsiteY56" fmla="*/ 311626 h 527124"/>
              <a:gd name="connsiteX57" fmla="*/ 222493 w 608203"/>
              <a:gd name="connsiteY57" fmla="*/ 307253 h 527124"/>
              <a:gd name="connsiteX58" fmla="*/ 569992 w 608203"/>
              <a:gd name="connsiteY58" fmla="*/ 290741 h 527124"/>
              <a:gd name="connsiteX59" fmla="*/ 568177 w 608203"/>
              <a:gd name="connsiteY59" fmla="*/ 292545 h 527124"/>
              <a:gd name="connsiteX60" fmla="*/ 568177 w 608203"/>
              <a:gd name="connsiteY60" fmla="*/ 307756 h 527124"/>
              <a:gd name="connsiteX61" fmla="*/ 569992 w 608203"/>
              <a:gd name="connsiteY61" fmla="*/ 309561 h 527124"/>
              <a:gd name="connsiteX62" fmla="*/ 571807 w 608203"/>
              <a:gd name="connsiteY62" fmla="*/ 307756 h 527124"/>
              <a:gd name="connsiteX63" fmla="*/ 571807 w 608203"/>
              <a:gd name="connsiteY63" fmla="*/ 292545 h 527124"/>
              <a:gd name="connsiteX64" fmla="*/ 569992 w 608203"/>
              <a:gd name="connsiteY64" fmla="*/ 290741 h 527124"/>
              <a:gd name="connsiteX65" fmla="*/ 532028 w 608203"/>
              <a:gd name="connsiteY65" fmla="*/ 290741 h 527124"/>
              <a:gd name="connsiteX66" fmla="*/ 530213 w 608203"/>
              <a:gd name="connsiteY66" fmla="*/ 292545 h 527124"/>
              <a:gd name="connsiteX67" fmla="*/ 530213 w 608203"/>
              <a:gd name="connsiteY67" fmla="*/ 307756 h 527124"/>
              <a:gd name="connsiteX68" fmla="*/ 532028 w 608203"/>
              <a:gd name="connsiteY68" fmla="*/ 309561 h 527124"/>
              <a:gd name="connsiteX69" fmla="*/ 533843 w 608203"/>
              <a:gd name="connsiteY69" fmla="*/ 307756 h 527124"/>
              <a:gd name="connsiteX70" fmla="*/ 533843 w 608203"/>
              <a:gd name="connsiteY70" fmla="*/ 292545 h 527124"/>
              <a:gd name="connsiteX71" fmla="*/ 532028 w 608203"/>
              <a:gd name="connsiteY71" fmla="*/ 290741 h 527124"/>
              <a:gd name="connsiteX72" fmla="*/ 493817 w 608203"/>
              <a:gd name="connsiteY72" fmla="*/ 290741 h 527124"/>
              <a:gd name="connsiteX73" fmla="*/ 492013 w 608203"/>
              <a:gd name="connsiteY73" fmla="*/ 292545 h 527124"/>
              <a:gd name="connsiteX74" fmla="*/ 492013 w 608203"/>
              <a:gd name="connsiteY74" fmla="*/ 307756 h 527124"/>
              <a:gd name="connsiteX75" fmla="*/ 493817 w 608203"/>
              <a:gd name="connsiteY75" fmla="*/ 309561 h 527124"/>
              <a:gd name="connsiteX76" fmla="*/ 495621 w 608203"/>
              <a:gd name="connsiteY76" fmla="*/ 307756 h 527124"/>
              <a:gd name="connsiteX77" fmla="*/ 495621 w 608203"/>
              <a:gd name="connsiteY77" fmla="*/ 292545 h 527124"/>
              <a:gd name="connsiteX78" fmla="*/ 493817 w 608203"/>
              <a:gd name="connsiteY78" fmla="*/ 290741 h 527124"/>
              <a:gd name="connsiteX79" fmla="*/ 455888 w 608203"/>
              <a:gd name="connsiteY79" fmla="*/ 290741 h 527124"/>
              <a:gd name="connsiteX80" fmla="*/ 454073 w 608203"/>
              <a:gd name="connsiteY80" fmla="*/ 292545 h 527124"/>
              <a:gd name="connsiteX81" fmla="*/ 454073 w 608203"/>
              <a:gd name="connsiteY81" fmla="*/ 307756 h 527124"/>
              <a:gd name="connsiteX82" fmla="*/ 455888 w 608203"/>
              <a:gd name="connsiteY82" fmla="*/ 309561 h 527124"/>
              <a:gd name="connsiteX83" fmla="*/ 457703 w 608203"/>
              <a:gd name="connsiteY83" fmla="*/ 307756 h 527124"/>
              <a:gd name="connsiteX84" fmla="*/ 457703 w 608203"/>
              <a:gd name="connsiteY84" fmla="*/ 292545 h 527124"/>
              <a:gd name="connsiteX85" fmla="*/ 455888 w 608203"/>
              <a:gd name="connsiteY85" fmla="*/ 290741 h 527124"/>
              <a:gd name="connsiteX86" fmla="*/ 417689 w 608203"/>
              <a:gd name="connsiteY86" fmla="*/ 290741 h 527124"/>
              <a:gd name="connsiteX87" fmla="*/ 415889 w 608203"/>
              <a:gd name="connsiteY87" fmla="*/ 292545 h 527124"/>
              <a:gd name="connsiteX88" fmla="*/ 415889 w 608203"/>
              <a:gd name="connsiteY88" fmla="*/ 307756 h 527124"/>
              <a:gd name="connsiteX89" fmla="*/ 417689 w 608203"/>
              <a:gd name="connsiteY89" fmla="*/ 309561 h 527124"/>
              <a:gd name="connsiteX90" fmla="*/ 419489 w 608203"/>
              <a:gd name="connsiteY90" fmla="*/ 307756 h 527124"/>
              <a:gd name="connsiteX91" fmla="*/ 419489 w 608203"/>
              <a:gd name="connsiteY91" fmla="*/ 292545 h 527124"/>
              <a:gd name="connsiteX92" fmla="*/ 417689 w 608203"/>
              <a:gd name="connsiteY92" fmla="*/ 290741 h 527124"/>
              <a:gd name="connsiteX93" fmla="*/ 190527 w 608203"/>
              <a:gd name="connsiteY93" fmla="*/ 290741 h 527124"/>
              <a:gd name="connsiteX94" fmla="*/ 188723 w 608203"/>
              <a:gd name="connsiteY94" fmla="*/ 292545 h 527124"/>
              <a:gd name="connsiteX95" fmla="*/ 188723 w 608203"/>
              <a:gd name="connsiteY95" fmla="*/ 307756 h 527124"/>
              <a:gd name="connsiteX96" fmla="*/ 190527 w 608203"/>
              <a:gd name="connsiteY96" fmla="*/ 309561 h 527124"/>
              <a:gd name="connsiteX97" fmla="*/ 192331 w 608203"/>
              <a:gd name="connsiteY97" fmla="*/ 307756 h 527124"/>
              <a:gd name="connsiteX98" fmla="*/ 192331 w 608203"/>
              <a:gd name="connsiteY98" fmla="*/ 292545 h 527124"/>
              <a:gd name="connsiteX99" fmla="*/ 190527 w 608203"/>
              <a:gd name="connsiteY99" fmla="*/ 290741 h 527124"/>
              <a:gd name="connsiteX100" fmla="*/ 152280 w 608203"/>
              <a:gd name="connsiteY100" fmla="*/ 290741 h 527124"/>
              <a:gd name="connsiteX101" fmla="*/ 150476 w 608203"/>
              <a:gd name="connsiteY101" fmla="*/ 292545 h 527124"/>
              <a:gd name="connsiteX102" fmla="*/ 150476 w 608203"/>
              <a:gd name="connsiteY102" fmla="*/ 307756 h 527124"/>
              <a:gd name="connsiteX103" fmla="*/ 152280 w 608203"/>
              <a:gd name="connsiteY103" fmla="*/ 309561 h 527124"/>
              <a:gd name="connsiteX104" fmla="*/ 154084 w 608203"/>
              <a:gd name="connsiteY104" fmla="*/ 307756 h 527124"/>
              <a:gd name="connsiteX105" fmla="*/ 154084 w 608203"/>
              <a:gd name="connsiteY105" fmla="*/ 292545 h 527124"/>
              <a:gd name="connsiteX106" fmla="*/ 152280 w 608203"/>
              <a:gd name="connsiteY106" fmla="*/ 290741 h 527124"/>
              <a:gd name="connsiteX107" fmla="*/ 114351 w 608203"/>
              <a:gd name="connsiteY107" fmla="*/ 290741 h 527124"/>
              <a:gd name="connsiteX108" fmla="*/ 112536 w 608203"/>
              <a:gd name="connsiteY108" fmla="*/ 292545 h 527124"/>
              <a:gd name="connsiteX109" fmla="*/ 112536 w 608203"/>
              <a:gd name="connsiteY109" fmla="*/ 307756 h 527124"/>
              <a:gd name="connsiteX110" fmla="*/ 114351 w 608203"/>
              <a:gd name="connsiteY110" fmla="*/ 309561 h 527124"/>
              <a:gd name="connsiteX111" fmla="*/ 116166 w 608203"/>
              <a:gd name="connsiteY111" fmla="*/ 307756 h 527124"/>
              <a:gd name="connsiteX112" fmla="*/ 116166 w 608203"/>
              <a:gd name="connsiteY112" fmla="*/ 292545 h 527124"/>
              <a:gd name="connsiteX113" fmla="*/ 114351 w 608203"/>
              <a:gd name="connsiteY113" fmla="*/ 290741 h 527124"/>
              <a:gd name="connsiteX114" fmla="*/ 76410 w 608203"/>
              <a:gd name="connsiteY114" fmla="*/ 290741 h 527124"/>
              <a:gd name="connsiteX115" fmla="*/ 74610 w 608203"/>
              <a:gd name="connsiteY115" fmla="*/ 292545 h 527124"/>
              <a:gd name="connsiteX116" fmla="*/ 74610 w 608203"/>
              <a:gd name="connsiteY116" fmla="*/ 307756 h 527124"/>
              <a:gd name="connsiteX117" fmla="*/ 76410 w 608203"/>
              <a:gd name="connsiteY117" fmla="*/ 309561 h 527124"/>
              <a:gd name="connsiteX118" fmla="*/ 77953 w 608203"/>
              <a:gd name="connsiteY118" fmla="*/ 307756 h 527124"/>
              <a:gd name="connsiteX119" fmla="*/ 77953 w 608203"/>
              <a:gd name="connsiteY119" fmla="*/ 292545 h 527124"/>
              <a:gd name="connsiteX120" fmla="*/ 76410 w 608203"/>
              <a:gd name="connsiteY120" fmla="*/ 290741 h 527124"/>
              <a:gd name="connsiteX121" fmla="*/ 38211 w 608203"/>
              <a:gd name="connsiteY121" fmla="*/ 290741 h 527124"/>
              <a:gd name="connsiteX122" fmla="*/ 36396 w 608203"/>
              <a:gd name="connsiteY122" fmla="*/ 292545 h 527124"/>
              <a:gd name="connsiteX123" fmla="*/ 36396 w 608203"/>
              <a:gd name="connsiteY123" fmla="*/ 307756 h 527124"/>
              <a:gd name="connsiteX124" fmla="*/ 38211 w 608203"/>
              <a:gd name="connsiteY124" fmla="*/ 309561 h 527124"/>
              <a:gd name="connsiteX125" fmla="*/ 40026 w 608203"/>
              <a:gd name="connsiteY125" fmla="*/ 307756 h 527124"/>
              <a:gd name="connsiteX126" fmla="*/ 40026 w 608203"/>
              <a:gd name="connsiteY126" fmla="*/ 292545 h 527124"/>
              <a:gd name="connsiteX127" fmla="*/ 38211 w 608203"/>
              <a:gd name="connsiteY127" fmla="*/ 290741 h 527124"/>
              <a:gd name="connsiteX128" fmla="*/ 569992 w 608203"/>
              <a:gd name="connsiteY128" fmla="*/ 287131 h 527124"/>
              <a:gd name="connsiteX129" fmla="*/ 574140 w 608203"/>
              <a:gd name="connsiteY129" fmla="*/ 288678 h 527124"/>
              <a:gd name="connsiteX130" fmla="*/ 575955 w 608203"/>
              <a:gd name="connsiteY130" fmla="*/ 293319 h 527124"/>
              <a:gd name="connsiteX131" fmla="*/ 575955 w 608203"/>
              <a:gd name="connsiteY131" fmla="*/ 307241 h 527124"/>
              <a:gd name="connsiteX132" fmla="*/ 574140 w 608203"/>
              <a:gd name="connsiteY132" fmla="*/ 311623 h 527124"/>
              <a:gd name="connsiteX133" fmla="*/ 569992 w 608203"/>
              <a:gd name="connsiteY133" fmla="*/ 313170 h 527124"/>
              <a:gd name="connsiteX134" fmla="*/ 565844 w 608203"/>
              <a:gd name="connsiteY134" fmla="*/ 311623 h 527124"/>
              <a:gd name="connsiteX135" fmla="*/ 564029 w 608203"/>
              <a:gd name="connsiteY135" fmla="*/ 307241 h 527124"/>
              <a:gd name="connsiteX136" fmla="*/ 564029 w 608203"/>
              <a:gd name="connsiteY136" fmla="*/ 293319 h 527124"/>
              <a:gd name="connsiteX137" fmla="*/ 565844 w 608203"/>
              <a:gd name="connsiteY137" fmla="*/ 288678 h 527124"/>
              <a:gd name="connsiteX138" fmla="*/ 569992 w 608203"/>
              <a:gd name="connsiteY138" fmla="*/ 287131 h 527124"/>
              <a:gd name="connsiteX139" fmla="*/ 532028 w 608203"/>
              <a:gd name="connsiteY139" fmla="*/ 287131 h 527124"/>
              <a:gd name="connsiteX140" fmla="*/ 536176 w 608203"/>
              <a:gd name="connsiteY140" fmla="*/ 288678 h 527124"/>
              <a:gd name="connsiteX141" fmla="*/ 537991 w 608203"/>
              <a:gd name="connsiteY141" fmla="*/ 293319 h 527124"/>
              <a:gd name="connsiteX142" fmla="*/ 537991 w 608203"/>
              <a:gd name="connsiteY142" fmla="*/ 307241 h 527124"/>
              <a:gd name="connsiteX143" fmla="*/ 536176 w 608203"/>
              <a:gd name="connsiteY143" fmla="*/ 311623 h 527124"/>
              <a:gd name="connsiteX144" fmla="*/ 532028 w 608203"/>
              <a:gd name="connsiteY144" fmla="*/ 313170 h 527124"/>
              <a:gd name="connsiteX145" fmla="*/ 527880 w 608203"/>
              <a:gd name="connsiteY145" fmla="*/ 311623 h 527124"/>
              <a:gd name="connsiteX146" fmla="*/ 526065 w 608203"/>
              <a:gd name="connsiteY146" fmla="*/ 307241 h 527124"/>
              <a:gd name="connsiteX147" fmla="*/ 526065 w 608203"/>
              <a:gd name="connsiteY147" fmla="*/ 293319 h 527124"/>
              <a:gd name="connsiteX148" fmla="*/ 527880 w 608203"/>
              <a:gd name="connsiteY148" fmla="*/ 288678 h 527124"/>
              <a:gd name="connsiteX149" fmla="*/ 532028 w 608203"/>
              <a:gd name="connsiteY149" fmla="*/ 287131 h 527124"/>
              <a:gd name="connsiteX150" fmla="*/ 493817 w 608203"/>
              <a:gd name="connsiteY150" fmla="*/ 287131 h 527124"/>
              <a:gd name="connsiteX151" fmla="*/ 497940 w 608203"/>
              <a:gd name="connsiteY151" fmla="*/ 288678 h 527124"/>
              <a:gd name="connsiteX152" fmla="*/ 499744 w 608203"/>
              <a:gd name="connsiteY152" fmla="*/ 293319 h 527124"/>
              <a:gd name="connsiteX153" fmla="*/ 499744 w 608203"/>
              <a:gd name="connsiteY153" fmla="*/ 307241 h 527124"/>
              <a:gd name="connsiteX154" fmla="*/ 497940 w 608203"/>
              <a:gd name="connsiteY154" fmla="*/ 311623 h 527124"/>
              <a:gd name="connsiteX155" fmla="*/ 493817 w 608203"/>
              <a:gd name="connsiteY155" fmla="*/ 313170 h 527124"/>
              <a:gd name="connsiteX156" fmla="*/ 489693 w 608203"/>
              <a:gd name="connsiteY156" fmla="*/ 311623 h 527124"/>
              <a:gd name="connsiteX157" fmla="*/ 487889 w 608203"/>
              <a:gd name="connsiteY157" fmla="*/ 307241 h 527124"/>
              <a:gd name="connsiteX158" fmla="*/ 487889 w 608203"/>
              <a:gd name="connsiteY158" fmla="*/ 293319 h 527124"/>
              <a:gd name="connsiteX159" fmla="*/ 489693 w 608203"/>
              <a:gd name="connsiteY159" fmla="*/ 288678 h 527124"/>
              <a:gd name="connsiteX160" fmla="*/ 493817 w 608203"/>
              <a:gd name="connsiteY160" fmla="*/ 287131 h 527124"/>
              <a:gd name="connsiteX161" fmla="*/ 455888 w 608203"/>
              <a:gd name="connsiteY161" fmla="*/ 287131 h 527124"/>
              <a:gd name="connsiteX162" fmla="*/ 460036 w 608203"/>
              <a:gd name="connsiteY162" fmla="*/ 288678 h 527124"/>
              <a:gd name="connsiteX163" fmla="*/ 461851 w 608203"/>
              <a:gd name="connsiteY163" fmla="*/ 293319 h 527124"/>
              <a:gd name="connsiteX164" fmla="*/ 461851 w 608203"/>
              <a:gd name="connsiteY164" fmla="*/ 307241 h 527124"/>
              <a:gd name="connsiteX165" fmla="*/ 460036 w 608203"/>
              <a:gd name="connsiteY165" fmla="*/ 311623 h 527124"/>
              <a:gd name="connsiteX166" fmla="*/ 455888 w 608203"/>
              <a:gd name="connsiteY166" fmla="*/ 313170 h 527124"/>
              <a:gd name="connsiteX167" fmla="*/ 451740 w 608203"/>
              <a:gd name="connsiteY167" fmla="*/ 311623 h 527124"/>
              <a:gd name="connsiteX168" fmla="*/ 449925 w 608203"/>
              <a:gd name="connsiteY168" fmla="*/ 307241 h 527124"/>
              <a:gd name="connsiteX169" fmla="*/ 449925 w 608203"/>
              <a:gd name="connsiteY169" fmla="*/ 293319 h 527124"/>
              <a:gd name="connsiteX170" fmla="*/ 451740 w 608203"/>
              <a:gd name="connsiteY170" fmla="*/ 288678 h 527124"/>
              <a:gd name="connsiteX171" fmla="*/ 455888 w 608203"/>
              <a:gd name="connsiteY171" fmla="*/ 287131 h 527124"/>
              <a:gd name="connsiteX172" fmla="*/ 417689 w 608203"/>
              <a:gd name="connsiteY172" fmla="*/ 287131 h 527124"/>
              <a:gd name="connsiteX173" fmla="*/ 421804 w 608203"/>
              <a:gd name="connsiteY173" fmla="*/ 288678 h 527124"/>
              <a:gd name="connsiteX174" fmla="*/ 423604 w 608203"/>
              <a:gd name="connsiteY174" fmla="*/ 293319 h 527124"/>
              <a:gd name="connsiteX175" fmla="*/ 423604 w 608203"/>
              <a:gd name="connsiteY175" fmla="*/ 307241 h 527124"/>
              <a:gd name="connsiteX176" fmla="*/ 421804 w 608203"/>
              <a:gd name="connsiteY176" fmla="*/ 311623 h 527124"/>
              <a:gd name="connsiteX177" fmla="*/ 417689 w 608203"/>
              <a:gd name="connsiteY177" fmla="*/ 313170 h 527124"/>
              <a:gd name="connsiteX178" fmla="*/ 413574 w 608203"/>
              <a:gd name="connsiteY178" fmla="*/ 311623 h 527124"/>
              <a:gd name="connsiteX179" fmla="*/ 412031 w 608203"/>
              <a:gd name="connsiteY179" fmla="*/ 307241 h 527124"/>
              <a:gd name="connsiteX180" fmla="*/ 412031 w 608203"/>
              <a:gd name="connsiteY180" fmla="*/ 293319 h 527124"/>
              <a:gd name="connsiteX181" fmla="*/ 413574 w 608203"/>
              <a:gd name="connsiteY181" fmla="*/ 288678 h 527124"/>
              <a:gd name="connsiteX182" fmla="*/ 417689 w 608203"/>
              <a:gd name="connsiteY182" fmla="*/ 287131 h 527124"/>
              <a:gd name="connsiteX183" fmla="*/ 190527 w 608203"/>
              <a:gd name="connsiteY183" fmla="*/ 287131 h 527124"/>
              <a:gd name="connsiteX184" fmla="*/ 194650 w 608203"/>
              <a:gd name="connsiteY184" fmla="*/ 288678 h 527124"/>
              <a:gd name="connsiteX185" fmla="*/ 196454 w 608203"/>
              <a:gd name="connsiteY185" fmla="*/ 293319 h 527124"/>
              <a:gd name="connsiteX186" fmla="*/ 196454 w 608203"/>
              <a:gd name="connsiteY186" fmla="*/ 307241 h 527124"/>
              <a:gd name="connsiteX187" fmla="*/ 194650 w 608203"/>
              <a:gd name="connsiteY187" fmla="*/ 311623 h 527124"/>
              <a:gd name="connsiteX188" fmla="*/ 190527 w 608203"/>
              <a:gd name="connsiteY188" fmla="*/ 313170 h 527124"/>
              <a:gd name="connsiteX189" fmla="*/ 186403 w 608203"/>
              <a:gd name="connsiteY189" fmla="*/ 311623 h 527124"/>
              <a:gd name="connsiteX190" fmla="*/ 184599 w 608203"/>
              <a:gd name="connsiteY190" fmla="*/ 307241 h 527124"/>
              <a:gd name="connsiteX191" fmla="*/ 184599 w 608203"/>
              <a:gd name="connsiteY191" fmla="*/ 293319 h 527124"/>
              <a:gd name="connsiteX192" fmla="*/ 186403 w 608203"/>
              <a:gd name="connsiteY192" fmla="*/ 288678 h 527124"/>
              <a:gd name="connsiteX193" fmla="*/ 190527 w 608203"/>
              <a:gd name="connsiteY193" fmla="*/ 287131 h 527124"/>
              <a:gd name="connsiteX194" fmla="*/ 152280 w 608203"/>
              <a:gd name="connsiteY194" fmla="*/ 287131 h 527124"/>
              <a:gd name="connsiteX195" fmla="*/ 156404 w 608203"/>
              <a:gd name="connsiteY195" fmla="*/ 288678 h 527124"/>
              <a:gd name="connsiteX196" fmla="*/ 158208 w 608203"/>
              <a:gd name="connsiteY196" fmla="*/ 293319 h 527124"/>
              <a:gd name="connsiteX197" fmla="*/ 158208 w 608203"/>
              <a:gd name="connsiteY197" fmla="*/ 307241 h 527124"/>
              <a:gd name="connsiteX198" fmla="*/ 156404 w 608203"/>
              <a:gd name="connsiteY198" fmla="*/ 311623 h 527124"/>
              <a:gd name="connsiteX199" fmla="*/ 152280 w 608203"/>
              <a:gd name="connsiteY199" fmla="*/ 313170 h 527124"/>
              <a:gd name="connsiteX200" fmla="*/ 148157 w 608203"/>
              <a:gd name="connsiteY200" fmla="*/ 311623 h 527124"/>
              <a:gd name="connsiteX201" fmla="*/ 146353 w 608203"/>
              <a:gd name="connsiteY201" fmla="*/ 307241 h 527124"/>
              <a:gd name="connsiteX202" fmla="*/ 146353 w 608203"/>
              <a:gd name="connsiteY202" fmla="*/ 293319 h 527124"/>
              <a:gd name="connsiteX203" fmla="*/ 148157 w 608203"/>
              <a:gd name="connsiteY203" fmla="*/ 288678 h 527124"/>
              <a:gd name="connsiteX204" fmla="*/ 152280 w 608203"/>
              <a:gd name="connsiteY204" fmla="*/ 287131 h 527124"/>
              <a:gd name="connsiteX205" fmla="*/ 114351 w 608203"/>
              <a:gd name="connsiteY205" fmla="*/ 287131 h 527124"/>
              <a:gd name="connsiteX206" fmla="*/ 118499 w 608203"/>
              <a:gd name="connsiteY206" fmla="*/ 288678 h 527124"/>
              <a:gd name="connsiteX207" fmla="*/ 120314 w 608203"/>
              <a:gd name="connsiteY207" fmla="*/ 293319 h 527124"/>
              <a:gd name="connsiteX208" fmla="*/ 120314 w 608203"/>
              <a:gd name="connsiteY208" fmla="*/ 307241 h 527124"/>
              <a:gd name="connsiteX209" fmla="*/ 118499 w 608203"/>
              <a:gd name="connsiteY209" fmla="*/ 311623 h 527124"/>
              <a:gd name="connsiteX210" fmla="*/ 114351 w 608203"/>
              <a:gd name="connsiteY210" fmla="*/ 313170 h 527124"/>
              <a:gd name="connsiteX211" fmla="*/ 110203 w 608203"/>
              <a:gd name="connsiteY211" fmla="*/ 311623 h 527124"/>
              <a:gd name="connsiteX212" fmla="*/ 108388 w 608203"/>
              <a:gd name="connsiteY212" fmla="*/ 307241 h 527124"/>
              <a:gd name="connsiteX213" fmla="*/ 108388 w 608203"/>
              <a:gd name="connsiteY213" fmla="*/ 293319 h 527124"/>
              <a:gd name="connsiteX214" fmla="*/ 110203 w 608203"/>
              <a:gd name="connsiteY214" fmla="*/ 288678 h 527124"/>
              <a:gd name="connsiteX215" fmla="*/ 114351 w 608203"/>
              <a:gd name="connsiteY215" fmla="*/ 287131 h 527124"/>
              <a:gd name="connsiteX216" fmla="*/ 76410 w 608203"/>
              <a:gd name="connsiteY216" fmla="*/ 287131 h 527124"/>
              <a:gd name="connsiteX217" fmla="*/ 80268 w 608203"/>
              <a:gd name="connsiteY217" fmla="*/ 288678 h 527124"/>
              <a:gd name="connsiteX218" fmla="*/ 82068 w 608203"/>
              <a:gd name="connsiteY218" fmla="*/ 293319 h 527124"/>
              <a:gd name="connsiteX219" fmla="*/ 82068 w 608203"/>
              <a:gd name="connsiteY219" fmla="*/ 307241 h 527124"/>
              <a:gd name="connsiteX220" fmla="*/ 80268 w 608203"/>
              <a:gd name="connsiteY220" fmla="*/ 311623 h 527124"/>
              <a:gd name="connsiteX221" fmla="*/ 76410 w 608203"/>
              <a:gd name="connsiteY221" fmla="*/ 313170 h 527124"/>
              <a:gd name="connsiteX222" fmla="*/ 72038 w 608203"/>
              <a:gd name="connsiteY222" fmla="*/ 311623 h 527124"/>
              <a:gd name="connsiteX223" fmla="*/ 70495 w 608203"/>
              <a:gd name="connsiteY223" fmla="*/ 307241 h 527124"/>
              <a:gd name="connsiteX224" fmla="*/ 70495 w 608203"/>
              <a:gd name="connsiteY224" fmla="*/ 293319 h 527124"/>
              <a:gd name="connsiteX225" fmla="*/ 72038 w 608203"/>
              <a:gd name="connsiteY225" fmla="*/ 288678 h 527124"/>
              <a:gd name="connsiteX226" fmla="*/ 76410 w 608203"/>
              <a:gd name="connsiteY226" fmla="*/ 287131 h 527124"/>
              <a:gd name="connsiteX227" fmla="*/ 38211 w 608203"/>
              <a:gd name="connsiteY227" fmla="*/ 287131 h 527124"/>
              <a:gd name="connsiteX228" fmla="*/ 42359 w 608203"/>
              <a:gd name="connsiteY228" fmla="*/ 288678 h 527124"/>
              <a:gd name="connsiteX229" fmla="*/ 44174 w 608203"/>
              <a:gd name="connsiteY229" fmla="*/ 293319 h 527124"/>
              <a:gd name="connsiteX230" fmla="*/ 44174 w 608203"/>
              <a:gd name="connsiteY230" fmla="*/ 307241 h 527124"/>
              <a:gd name="connsiteX231" fmla="*/ 42359 w 608203"/>
              <a:gd name="connsiteY231" fmla="*/ 311623 h 527124"/>
              <a:gd name="connsiteX232" fmla="*/ 38211 w 608203"/>
              <a:gd name="connsiteY232" fmla="*/ 313170 h 527124"/>
              <a:gd name="connsiteX233" fmla="*/ 34063 w 608203"/>
              <a:gd name="connsiteY233" fmla="*/ 311623 h 527124"/>
              <a:gd name="connsiteX234" fmla="*/ 32248 w 608203"/>
              <a:gd name="connsiteY234" fmla="*/ 307241 h 527124"/>
              <a:gd name="connsiteX235" fmla="*/ 32248 w 608203"/>
              <a:gd name="connsiteY235" fmla="*/ 293319 h 527124"/>
              <a:gd name="connsiteX236" fmla="*/ 34063 w 608203"/>
              <a:gd name="connsiteY236" fmla="*/ 288678 h 527124"/>
              <a:gd name="connsiteX237" fmla="*/ 38211 w 608203"/>
              <a:gd name="connsiteY237" fmla="*/ 287131 h 527124"/>
              <a:gd name="connsiteX238" fmla="*/ 184599 w 608203"/>
              <a:gd name="connsiteY238" fmla="*/ 247473 h 527124"/>
              <a:gd name="connsiteX239" fmla="*/ 188710 w 608203"/>
              <a:gd name="connsiteY239" fmla="*/ 255724 h 527124"/>
              <a:gd name="connsiteX240" fmla="*/ 188710 w 608203"/>
              <a:gd name="connsiteY240" fmla="*/ 262170 h 527124"/>
              <a:gd name="connsiteX241" fmla="*/ 190508 w 608203"/>
              <a:gd name="connsiteY241" fmla="*/ 263975 h 527124"/>
              <a:gd name="connsiteX242" fmla="*/ 192307 w 608203"/>
              <a:gd name="connsiteY242" fmla="*/ 262170 h 527124"/>
              <a:gd name="connsiteX243" fmla="*/ 192307 w 608203"/>
              <a:gd name="connsiteY243" fmla="*/ 261912 h 527124"/>
              <a:gd name="connsiteX244" fmla="*/ 194619 w 608203"/>
              <a:gd name="connsiteY244" fmla="*/ 265779 h 527124"/>
              <a:gd name="connsiteX245" fmla="*/ 194619 w 608203"/>
              <a:gd name="connsiteY245" fmla="*/ 266037 h 527124"/>
              <a:gd name="connsiteX246" fmla="*/ 190508 w 608203"/>
              <a:gd name="connsiteY246" fmla="*/ 267584 h 527124"/>
              <a:gd name="connsiteX247" fmla="*/ 186398 w 608203"/>
              <a:gd name="connsiteY247" fmla="*/ 266037 h 527124"/>
              <a:gd name="connsiteX248" fmla="*/ 184599 w 608203"/>
              <a:gd name="connsiteY248" fmla="*/ 261654 h 527124"/>
              <a:gd name="connsiteX249" fmla="*/ 184599 w 608203"/>
              <a:gd name="connsiteY249" fmla="*/ 247731 h 527124"/>
              <a:gd name="connsiteX250" fmla="*/ 184599 w 608203"/>
              <a:gd name="connsiteY250" fmla="*/ 247473 h 527124"/>
              <a:gd name="connsiteX251" fmla="*/ 569992 w 608203"/>
              <a:gd name="connsiteY251" fmla="*/ 245156 h 527124"/>
              <a:gd name="connsiteX252" fmla="*/ 568177 w 608203"/>
              <a:gd name="connsiteY252" fmla="*/ 246960 h 527124"/>
              <a:gd name="connsiteX253" fmla="*/ 568177 w 608203"/>
              <a:gd name="connsiteY253" fmla="*/ 262429 h 527124"/>
              <a:gd name="connsiteX254" fmla="*/ 569992 w 608203"/>
              <a:gd name="connsiteY254" fmla="*/ 263976 h 527124"/>
              <a:gd name="connsiteX255" fmla="*/ 571807 w 608203"/>
              <a:gd name="connsiteY255" fmla="*/ 262429 h 527124"/>
              <a:gd name="connsiteX256" fmla="*/ 571807 w 608203"/>
              <a:gd name="connsiteY256" fmla="*/ 246960 h 527124"/>
              <a:gd name="connsiteX257" fmla="*/ 569992 w 608203"/>
              <a:gd name="connsiteY257" fmla="*/ 245156 h 527124"/>
              <a:gd name="connsiteX258" fmla="*/ 493817 w 608203"/>
              <a:gd name="connsiteY258" fmla="*/ 245156 h 527124"/>
              <a:gd name="connsiteX259" fmla="*/ 492013 w 608203"/>
              <a:gd name="connsiteY259" fmla="*/ 246960 h 527124"/>
              <a:gd name="connsiteX260" fmla="*/ 492013 w 608203"/>
              <a:gd name="connsiteY260" fmla="*/ 262429 h 527124"/>
              <a:gd name="connsiteX261" fmla="*/ 493817 w 608203"/>
              <a:gd name="connsiteY261" fmla="*/ 263976 h 527124"/>
              <a:gd name="connsiteX262" fmla="*/ 495621 w 608203"/>
              <a:gd name="connsiteY262" fmla="*/ 262429 h 527124"/>
              <a:gd name="connsiteX263" fmla="*/ 495621 w 608203"/>
              <a:gd name="connsiteY263" fmla="*/ 246960 h 527124"/>
              <a:gd name="connsiteX264" fmla="*/ 493817 w 608203"/>
              <a:gd name="connsiteY264" fmla="*/ 245156 h 527124"/>
              <a:gd name="connsiteX265" fmla="*/ 455888 w 608203"/>
              <a:gd name="connsiteY265" fmla="*/ 245156 h 527124"/>
              <a:gd name="connsiteX266" fmla="*/ 454073 w 608203"/>
              <a:gd name="connsiteY266" fmla="*/ 246960 h 527124"/>
              <a:gd name="connsiteX267" fmla="*/ 454073 w 608203"/>
              <a:gd name="connsiteY267" fmla="*/ 262429 h 527124"/>
              <a:gd name="connsiteX268" fmla="*/ 455888 w 608203"/>
              <a:gd name="connsiteY268" fmla="*/ 263976 h 527124"/>
              <a:gd name="connsiteX269" fmla="*/ 457703 w 608203"/>
              <a:gd name="connsiteY269" fmla="*/ 262429 h 527124"/>
              <a:gd name="connsiteX270" fmla="*/ 457703 w 608203"/>
              <a:gd name="connsiteY270" fmla="*/ 246960 h 527124"/>
              <a:gd name="connsiteX271" fmla="*/ 455888 w 608203"/>
              <a:gd name="connsiteY271" fmla="*/ 245156 h 527124"/>
              <a:gd name="connsiteX272" fmla="*/ 152280 w 608203"/>
              <a:gd name="connsiteY272" fmla="*/ 245156 h 527124"/>
              <a:gd name="connsiteX273" fmla="*/ 150476 w 608203"/>
              <a:gd name="connsiteY273" fmla="*/ 246960 h 527124"/>
              <a:gd name="connsiteX274" fmla="*/ 150476 w 608203"/>
              <a:gd name="connsiteY274" fmla="*/ 262429 h 527124"/>
              <a:gd name="connsiteX275" fmla="*/ 152280 w 608203"/>
              <a:gd name="connsiteY275" fmla="*/ 263976 h 527124"/>
              <a:gd name="connsiteX276" fmla="*/ 154084 w 608203"/>
              <a:gd name="connsiteY276" fmla="*/ 262429 h 527124"/>
              <a:gd name="connsiteX277" fmla="*/ 154084 w 608203"/>
              <a:gd name="connsiteY277" fmla="*/ 246960 h 527124"/>
              <a:gd name="connsiteX278" fmla="*/ 152280 w 608203"/>
              <a:gd name="connsiteY278" fmla="*/ 245156 h 527124"/>
              <a:gd name="connsiteX279" fmla="*/ 114351 w 608203"/>
              <a:gd name="connsiteY279" fmla="*/ 245156 h 527124"/>
              <a:gd name="connsiteX280" fmla="*/ 112536 w 608203"/>
              <a:gd name="connsiteY280" fmla="*/ 246960 h 527124"/>
              <a:gd name="connsiteX281" fmla="*/ 112536 w 608203"/>
              <a:gd name="connsiteY281" fmla="*/ 262429 h 527124"/>
              <a:gd name="connsiteX282" fmla="*/ 114351 w 608203"/>
              <a:gd name="connsiteY282" fmla="*/ 263976 h 527124"/>
              <a:gd name="connsiteX283" fmla="*/ 116166 w 608203"/>
              <a:gd name="connsiteY283" fmla="*/ 262429 h 527124"/>
              <a:gd name="connsiteX284" fmla="*/ 116166 w 608203"/>
              <a:gd name="connsiteY284" fmla="*/ 246960 h 527124"/>
              <a:gd name="connsiteX285" fmla="*/ 114351 w 608203"/>
              <a:gd name="connsiteY285" fmla="*/ 245156 h 527124"/>
              <a:gd name="connsiteX286" fmla="*/ 38211 w 608203"/>
              <a:gd name="connsiteY286" fmla="*/ 245156 h 527124"/>
              <a:gd name="connsiteX287" fmla="*/ 36396 w 608203"/>
              <a:gd name="connsiteY287" fmla="*/ 246960 h 527124"/>
              <a:gd name="connsiteX288" fmla="*/ 36396 w 608203"/>
              <a:gd name="connsiteY288" fmla="*/ 262429 h 527124"/>
              <a:gd name="connsiteX289" fmla="*/ 38211 w 608203"/>
              <a:gd name="connsiteY289" fmla="*/ 263976 h 527124"/>
              <a:gd name="connsiteX290" fmla="*/ 40026 w 608203"/>
              <a:gd name="connsiteY290" fmla="*/ 262429 h 527124"/>
              <a:gd name="connsiteX291" fmla="*/ 40026 w 608203"/>
              <a:gd name="connsiteY291" fmla="*/ 246960 h 527124"/>
              <a:gd name="connsiteX292" fmla="*/ 38211 w 608203"/>
              <a:gd name="connsiteY292" fmla="*/ 245156 h 527124"/>
              <a:gd name="connsiteX293" fmla="*/ 569992 w 608203"/>
              <a:gd name="connsiteY293" fmla="*/ 241546 h 527124"/>
              <a:gd name="connsiteX294" fmla="*/ 574140 w 608203"/>
              <a:gd name="connsiteY294" fmla="*/ 243351 h 527124"/>
              <a:gd name="connsiteX295" fmla="*/ 575955 w 608203"/>
              <a:gd name="connsiteY295" fmla="*/ 247734 h 527124"/>
              <a:gd name="connsiteX296" fmla="*/ 575955 w 608203"/>
              <a:gd name="connsiteY296" fmla="*/ 261656 h 527124"/>
              <a:gd name="connsiteX297" fmla="*/ 574140 w 608203"/>
              <a:gd name="connsiteY297" fmla="*/ 266038 h 527124"/>
              <a:gd name="connsiteX298" fmla="*/ 569992 w 608203"/>
              <a:gd name="connsiteY298" fmla="*/ 267585 h 527124"/>
              <a:gd name="connsiteX299" fmla="*/ 565844 w 608203"/>
              <a:gd name="connsiteY299" fmla="*/ 266038 h 527124"/>
              <a:gd name="connsiteX300" fmla="*/ 564029 w 608203"/>
              <a:gd name="connsiteY300" fmla="*/ 261656 h 527124"/>
              <a:gd name="connsiteX301" fmla="*/ 564029 w 608203"/>
              <a:gd name="connsiteY301" fmla="*/ 247734 h 527124"/>
              <a:gd name="connsiteX302" fmla="*/ 565844 w 608203"/>
              <a:gd name="connsiteY302" fmla="*/ 243351 h 527124"/>
              <a:gd name="connsiteX303" fmla="*/ 569992 w 608203"/>
              <a:gd name="connsiteY303" fmla="*/ 241546 h 527124"/>
              <a:gd name="connsiteX304" fmla="*/ 529946 w 608203"/>
              <a:gd name="connsiteY304" fmla="*/ 241546 h 527124"/>
              <a:gd name="connsiteX305" fmla="*/ 534109 w 608203"/>
              <a:gd name="connsiteY305" fmla="*/ 241546 h 527124"/>
              <a:gd name="connsiteX306" fmla="*/ 534109 w 608203"/>
              <a:gd name="connsiteY306" fmla="*/ 267585 h 527124"/>
              <a:gd name="connsiteX307" fmla="*/ 529946 w 608203"/>
              <a:gd name="connsiteY307" fmla="*/ 267585 h 527124"/>
              <a:gd name="connsiteX308" fmla="*/ 493817 w 608203"/>
              <a:gd name="connsiteY308" fmla="*/ 241546 h 527124"/>
              <a:gd name="connsiteX309" fmla="*/ 497940 w 608203"/>
              <a:gd name="connsiteY309" fmla="*/ 243351 h 527124"/>
              <a:gd name="connsiteX310" fmla="*/ 499744 w 608203"/>
              <a:gd name="connsiteY310" fmla="*/ 247734 h 527124"/>
              <a:gd name="connsiteX311" fmla="*/ 499744 w 608203"/>
              <a:gd name="connsiteY311" fmla="*/ 261656 h 527124"/>
              <a:gd name="connsiteX312" fmla="*/ 497940 w 608203"/>
              <a:gd name="connsiteY312" fmla="*/ 266038 h 527124"/>
              <a:gd name="connsiteX313" fmla="*/ 493817 w 608203"/>
              <a:gd name="connsiteY313" fmla="*/ 267585 h 527124"/>
              <a:gd name="connsiteX314" fmla="*/ 489693 w 608203"/>
              <a:gd name="connsiteY314" fmla="*/ 266038 h 527124"/>
              <a:gd name="connsiteX315" fmla="*/ 487889 w 608203"/>
              <a:gd name="connsiteY315" fmla="*/ 261656 h 527124"/>
              <a:gd name="connsiteX316" fmla="*/ 487889 w 608203"/>
              <a:gd name="connsiteY316" fmla="*/ 247734 h 527124"/>
              <a:gd name="connsiteX317" fmla="*/ 489693 w 608203"/>
              <a:gd name="connsiteY317" fmla="*/ 243351 h 527124"/>
              <a:gd name="connsiteX318" fmla="*/ 493817 w 608203"/>
              <a:gd name="connsiteY318" fmla="*/ 241546 h 527124"/>
              <a:gd name="connsiteX319" fmla="*/ 455888 w 608203"/>
              <a:gd name="connsiteY319" fmla="*/ 241546 h 527124"/>
              <a:gd name="connsiteX320" fmla="*/ 460036 w 608203"/>
              <a:gd name="connsiteY320" fmla="*/ 243351 h 527124"/>
              <a:gd name="connsiteX321" fmla="*/ 461851 w 608203"/>
              <a:gd name="connsiteY321" fmla="*/ 247734 h 527124"/>
              <a:gd name="connsiteX322" fmla="*/ 461851 w 608203"/>
              <a:gd name="connsiteY322" fmla="*/ 261656 h 527124"/>
              <a:gd name="connsiteX323" fmla="*/ 460036 w 608203"/>
              <a:gd name="connsiteY323" fmla="*/ 266038 h 527124"/>
              <a:gd name="connsiteX324" fmla="*/ 455888 w 608203"/>
              <a:gd name="connsiteY324" fmla="*/ 267585 h 527124"/>
              <a:gd name="connsiteX325" fmla="*/ 451740 w 608203"/>
              <a:gd name="connsiteY325" fmla="*/ 266038 h 527124"/>
              <a:gd name="connsiteX326" fmla="*/ 449925 w 608203"/>
              <a:gd name="connsiteY326" fmla="*/ 261656 h 527124"/>
              <a:gd name="connsiteX327" fmla="*/ 449925 w 608203"/>
              <a:gd name="connsiteY327" fmla="*/ 247734 h 527124"/>
              <a:gd name="connsiteX328" fmla="*/ 451740 w 608203"/>
              <a:gd name="connsiteY328" fmla="*/ 243351 h 527124"/>
              <a:gd name="connsiteX329" fmla="*/ 455888 w 608203"/>
              <a:gd name="connsiteY329" fmla="*/ 241546 h 527124"/>
              <a:gd name="connsiteX330" fmla="*/ 152280 w 608203"/>
              <a:gd name="connsiteY330" fmla="*/ 241546 h 527124"/>
              <a:gd name="connsiteX331" fmla="*/ 156404 w 608203"/>
              <a:gd name="connsiteY331" fmla="*/ 243351 h 527124"/>
              <a:gd name="connsiteX332" fmla="*/ 158208 w 608203"/>
              <a:gd name="connsiteY332" fmla="*/ 247734 h 527124"/>
              <a:gd name="connsiteX333" fmla="*/ 158208 w 608203"/>
              <a:gd name="connsiteY333" fmla="*/ 261656 h 527124"/>
              <a:gd name="connsiteX334" fmla="*/ 156404 w 608203"/>
              <a:gd name="connsiteY334" fmla="*/ 266038 h 527124"/>
              <a:gd name="connsiteX335" fmla="*/ 152280 w 608203"/>
              <a:gd name="connsiteY335" fmla="*/ 267585 h 527124"/>
              <a:gd name="connsiteX336" fmla="*/ 148157 w 608203"/>
              <a:gd name="connsiteY336" fmla="*/ 266038 h 527124"/>
              <a:gd name="connsiteX337" fmla="*/ 146353 w 608203"/>
              <a:gd name="connsiteY337" fmla="*/ 261656 h 527124"/>
              <a:gd name="connsiteX338" fmla="*/ 146353 w 608203"/>
              <a:gd name="connsiteY338" fmla="*/ 247734 h 527124"/>
              <a:gd name="connsiteX339" fmla="*/ 148157 w 608203"/>
              <a:gd name="connsiteY339" fmla="*/ 243351 h 527124"/>
              <a:gd name="connsiteX340" fmla="*/ 152280 w 608203"/>
              <a:gd name="connsiteY340" fmla="*/ 241546 h 527124"/>
              <a:gd name="connsiteX341" fmla="*/ 114351 w 608203"/>
              <a:gd name="connsiteY341" fmla="*/ 241546 h 527124"/>
              <a:gd name="connsiteX342" fmla="*/ 118499 w 608203"/>
              <a:gd name="connsiteY342" fmla="*/ 243351 h 527124"/>
              <a:gd name="connsiteX343" fmla="*/ 120314 w 608203"/>
              <a:gd name="connsiteY343" fmla="*/ 247734 h 527124"/>
              <a:gd name="connsiteX344" fmla="*/ 120314 w 608203"/>
              <a:gd name="connsiteY344" fmla="*/ 261656 h 527124"/>
              <a:gd name="connsiteX345" fmla="*/ 118499 w 608203"/>
              <a:gd name="connsiteY345" fmla="*/ 266038 h 527124"/>
              <a:gd name="connsiteX346" fmla="*/ 114351 w 608203"/>
              <a:gd name="connsiteY346" fmla="*/ 267585 h 527124"/>
              <a:gd name="connsiteX347" fmla="*/ 110203 w 608203"/>
              <a:gd name="connsiteY347" fmla="*/ 266038 h 527124"/>
              <a:gd name="connsiteX348" fmla="*/ 108388 w 608203"/>
              <a:gd name="connsiteY348" fmla="*/ 261656 h 527124"/>
              <a:gd name="connsiteX349" fmla="*/ 108388 w 608203"/>
              <a:gd name="connsiteY349" fmla="*/ 247734 h 527124"/>
              <a:gd name="connsiteX350" fmla="*/ 110203 w 608203"/>
              <a:gd name="connsiteY350" fmla="*/ 243351 h 527124"/>
              <a:gd name="connsiteX351" fmla="*/ 114351 w 608203"/>
              <a:gd name="connsiteY351" fmla="*/ 241546 h 527124"/>
              <a:gd name="connsiteX352" fmla="*/ 74094 w 608203"/>
              <a:gd name="connsiteY352" fmla="*/ 241546 h 527124"/>
              <a:gd name="connsiteX353" fmla="*/ 78187 w 608203"/>
              <a:gd name="connsiteY353" fmla="*/ 241546 h 527124"/>
              <a:gd name="connsiteX354" fmla="*/ 78187 w 608203"/>
              <a:gd name="connsiteY354" fmla="*/ 267585 h 527124"/>
              <a:gd name="connsiteX355" fmla="*/ 74094 w 608203"/>
              <a:gd name="connsiteY355" fmla="*/ 267585 h 527124"/>
              <a:gd name="connsiteX356" fmla="*/ 38211 w 608203"/>
              <a:gd name="connsiteY356" fmla="*/ 241546 h 527124"/>
              <a:gd name="connsiteX357" fmla="*/ 42359 w 608203"/>
              <a:gd name="connsiteY357" fmla="*/ 243351 h 527124"/>
              <a:gd name="connsiteX358" fmla="*/ 44174 w 608203"/>
              <a:gd name="connsiteY358" fmla="*/ 247734 h 527124"/>
              <a:gd name="connsiteX359" fmla="*/ 44174 w 608203"/>
              <a:gd name="connsiteY359" fmla="*/ 261656 h 527124"/>
              <a:gd name="connsiteX360" fmla="*/ 42359 w 608203"/>
              <a:gd name="connsiteY360" fmla="*/ 266038 h 527124"/>
              <a:gd name="connsiteX361" fmla="*/ 38211 w 608203"/>
              <a:gd name="connsiteY361" fmla="*/ 267585 h 527124"/>
              <a:gd name="connsiteX362" fmla="*/ 34063 w 608203"/>
              <a:gd name="connsiteY362" fmla="*/ 266038 h 527124"/>
              <a:gd name="connsiteX363" fmla="*/ 32248 w 608203"/>
              <a:gd name="connsiteY363" fmla="*/ 261656 h 527124"/>
              <a:gd name="connsiteX364" fmla="*/ 32248 w 608203"/>
              <a:gd name="connsiteY364" fmla="*/ 247734 h 527124"/>
              <a:gd name="connsiteX365" fmla="*/ 34063 w 608203"/>
              <a:gd name="connsiteY365" fmla="*/ 243351 h 527124"/>
              <a:gd name="connsiteX366" fmla="*/ 38211 w 608203"/>
              <a:gd name="connsiteY366" fmla="*/ 241546 h 527124"/>
              <a:gd name="connsiteX367" fmla="*/ 532028 w 608203"/>
              <a:gd name="connsiteY367" fmla="*/ 200297 h 527124"/>
              <a:gd name="connsiteX368" fmla="*/ 530213 w 608203"/>
              <a:gd name="connsiteY368" fmla="*/ 202099 h 527124"/>
              <a:gd name="connsiteX369" fmla="*/ 530213 w 608203"/>
              <a:gd name="connsiteY369" fmla="*/ 217553 h 527124"/>
              <a:gd name="connsiteX370" fmla="*/ 532028 w 608203"/>
              <a:gd name="connsiteY370" fmla="*/ 219356 h 527124"/>
              <a:gd name="connsiteX371" fmla="*/ 533843 w 608203"/>
              <a:gd name="connsiteY371" fmla="*/ 217553 h 527124"/>
              <a:gd name="connsiteX372" fmla="*/ 533843 w 608203"/>
              <a:gd name="connsiteY372" fmla="*/ 202099 h 527124"/>
              <a:gd name="connsiteX373" fmla="*/ 532028 w 608203"/>
              <a:gd name="connsiteY373" fmla="*/ 200297 h 527124"/>
              <a:gd name="connsiteX374" fmla="*/ 76410 w 608203"/>
              <a:gd name="connsiteY374" fmla="*/ 200297 h 527124"/>
              <a:gd name="connsiteX375" fmla="*/ 74610 w 608203"/>
              <a:gd name="connsiteY375" fmla="*/ 202099 h 527124"/>
              <a:gd name="connsiteX376" fmla="*/ 74610 w 608203"/>
              <a:gd name="connsiteY376" fmla="*/ 217553 h 527124"/>
              <a:gd name="connsiteX377" fmla="*/ 76410 w 608203"/>
              <a:gd name="connsiteY377" fmla="*/ 219356 h 527124"/>
              <a:gd name="connsiteX378" fmla="*/ 77953 w 608203"/>
              <a:gd name="connsiteY378" fmla="*/ 217553 h 527124"/>
              <a:gd name="connsiteX379" fmla="*/ 77953 w 608203"/>
              <a:gd name="connsiteY379" fmla="*/ 202099 h 527124"/>
              <a:gd name="connsiteX380" fmla="*/ 76410 w 608203"/>
              <a:gd name="connsiteY380" fmla="*/ 200297 h 527124"/>
              <a:gd name="connsiteX381" fmla="*/ 567910 w 608203"/>
              <a:gd name="connsiteY381" fmla="*/ 196948 h 527124"/>
              <a:gd name="connsiteX382" fmla="*/ 572073 w 608203"/>
              <a:gd name="connsiteY382" fmla="*/ 196948 h 527124"/>
              <a:gd name="connsiteX383" fmla="*/ 572073 w 608203"/>
              <a:gd name="connsiteY383" fmla="*/ 222704 h 527124"/>
              <a:gd name="connsiteX384" fmla="*/ 567910 w 608203"/>
              <a:gd name="connsiteY384" fmla="*/ 222704 h 527124"/>
              <a:gd name="connsiteX385" fmla="*/ 532028 w 608203"/>
              <a:gd name="connsiteY385" fmla="*/ 196948 h 527124"/>
              <a:gd name="connsiteX386" fmla="*/ 536176 w 608203"/>
              <a:gd name="connsiteY386" fmla="*/ 198494 h 527124"/>
              <a:gd name="connsiteX387" fmla="*/ 537991 w 608203"/>
              <a:gd name="connsiteY387" fmla="*/ 202872 h 527124"/>
              <a:gd name="connsiteX388" fmla="*/ 537991 w 608203"/>
              <a:gd name="connsiteY388" fmla="*/ 216780 h 527124"/>
              <a:gd name="connsiteX389" fmla="*/ 536176 w 608203"/>
              <a:gd name="connsiteY389" fmla="*/ 221159 h 527124"/>
              <a:gd name="connsiteX390" fmla="*/ 532028 w 608203"/>
              <a:gd name="connsiteY390" fmla="*/ 222704 h 527124"/>
              <a:gd name="connsiteX391" fmla="*/ 527880 w 608203"/>
              <a:gd name="connsiteY391" fmla="*/ 221159 h 527124"/>
              <a:gd name="connsiteX392" fmla="*/ 526065 w 608203"/>
              <a:gd name="connsiteY392" fmla="*/ 216780 h 527124"/>
              <a:gd name="connsiteX393" fmla="*/ 526065 w 608203"/>
              <a:gd name="connsiteY393" fmla="*/ 202872 h 527124"/>
              <a:gd name="connsiteX394" fmla="*/ 527880 w 608203"/>
              <a:gd name="connsiteY394" fmla="*/ 198494 h 527124"/>
              <a:gd name="connsiteX395" fmla="*/ 532028 w 608203"/>
              <a:gd name="connsiteY395" fmla="*/ 196948 h 527124"/>
              <a:gd name="connsiteX396" fmla="*/ 491770 w 608203"/>
              <a:gd name="connsiteY396" fmla="*/ 196948 h 527124"/>
              <a:gd name="connsiteX397" fmla="*/ 495863 w 608203"/>
              <a:gd name="connsiteY397" fmla="*/ 196948 h 527124"/>
              <a:gd name="connsiteX398" fmla="*/ 495863 w 608203"/>
              <a:gd name="connsiteY398" fmla="*/ 222704 h 527124"/>
              <a:gd name="connsiteX399" fmla="*/ 491770 w 608203"/>
              <a:gd name="connsiteY399" fmla="*/ 222704 h 527124"/>
              <a:gd name="connsiteX400" fmla="*/ 453806 w 608203"/>
              <a:gd name="connsiteY400" fmla="*/ 196948 h 527124"/>
              <a:gd name="connsiteX401" fmla="*/ 457969 w 608203"/>
              <a:gd name="connsiteY401" fmla="*/ 196948 h 527124"/>
              <a:gd name="connsiteX402" fmla="*/ 457969 w 608203"/>
              <a:gd name="connsiteY402" fmla="*/ 222704 h 527124"/>
              <a:gd name="connsiteX403" fmla="*/ 453806 w 608203"/>
              <a:gd name="connsiteY403" fmla="*/ 222704 h 527124"/>
              <a:gd name="connsiteX404" fmla="*/ 150234 w 608203"/>
              <a:gd name="connsiteY404" fmla="*/ 196948 h 527124"/>
              <a:gd name="connsiteX405" fmla="*/ 154397 w 608203"/>
              <a:gd name="connsiteY405" fmla="*/ 196948 h 527124"/>
              <a:gd name="connsiteX406" fmla="*/ 154397 w 608203"/>
              <a:gd name="connsiteY406" fmla="*/ 222704 h 527124"/>
              <a:gd name="connsiteX407" fmla="*/ 150234 w 608203"/>
              <a:gd name="connsiteY407" fmla="*/ 222704 h 527124"/>
              <a:gd name="connsiteX408" fmla="*/ 112270 w 608203"/>
              <a:gd name="connsiteY408" fmla="*/ 196948 h 527124"/>
              <a:gd name="connsiteX409" fmla="*/ 116433 w 608203"/>
              <a:gd name="connsiteY409" fmla="*/ 196948 h 527124"/>
              <a:gd name="connsiteX410" fmla="*/ 116433 w 608203"/>
              <a:gd name="connsiteY410" fmla="*/ 222704 h 527124"/>
              <a:gd name="connsiteX411" fmla="*/ 112270 w 608203"/>
              <a:gd name="connsiteY411" fmla="*/ 222704 h 527124"/>
              <a:gd name="connsiteX412" fmla="*/ 76410 w 608203"/>
              <a:gd name="connsiteY412" fmla="*/ 196948 h 527124"/>
              <a:gd name="connsiteX413" fmla="*/ 80268 w 608203"/>
              <a:gd name="connsiteY413" fmla="*/ 198494 h 527124"/>
              <a:gd name="connsiteX414" fmla="*/ 82068 w 608203"/>
              <a:gd name="connsiteY414" fmla="*/ 202872 h 527124"/>
              <a:gd name="connsiteX415" fmla="*/ 82068 w 608203"/>
              <a:gd name="connsiteY415" fmla="*/ 216780 h 527124"/>
              <a:gd name="connsiteX416" fmla="*/ 80268 w 608203"/>
              <a:gd name="connsiteY416" fmla="*/ 221159 h 527124"/>
              <a:gd name="connsiteX417" fmla="*/ 76410 w 608203"/>
              <a:gd name="connsiteY417" fmla="*/ 222704 h 527124"/>
              <a:gd name="connsiteX418" fmla="*/ 72038 w 608203"/>
              <a:gd name="connsiteY418" fmla="*/ 221159 h 527124"/>
              <a:gd name="connsiteX419" fmla="*/ 70495 w 608203"/>
              <a:gd name="connsiteY419" fmla="*/ 216780 h 527124"/>
              <a:gd name="connsiteX420" fmla="*/ 70495 w 608203"/>
              <a:gd name="connsiteY420" fmla="*/ 202872 h 527124"/>
              <a:gd name="connsiteX421" fmla="*/ 72038 w 608203"/>
              <a:gd name="connsiteY421" fmla="*/ 198494 h 527124"/>
              <a:gd name="connsiteX422" fmla="*/ 76410 w 608203"/>
              <a:gd name="connsiteY422" fmla="*/ 196948 h 527124"/>
              <a:gd name="connsiteX423" fmla="*/ 36129 w 608203"/>
              <a:gd name="connsiteY423" fmla="*/ 196948 h 527124"/>
              <a:gd name="connsiteX424" fmla="*/ 40292 w 608203"/>
              <a:gd name="connsiteY424" fmla="*/ 196948 h 527124"/>
              <a:gd name="connsiteX425" fmla="*/ 40292 w 608203"/>
              <a:gd name="connsiteY425" fmla="*/ 222704 h 527124"/>
              <a:gd name="connsiteX426" fmla="*/ 36129 w 608203"/>
              <a:gd name="connsiteY426" fmla="*/ 222704 h 527124"/>
              <a:gd name="connsiteX427" fmla="*/ 569992 w 608203"/>
              <a:gd name="connsiteY427" fmla="*/ 154641 h 527124"/>
              <a:gd name="connsiteX428" fmla="*/ 568177 w 608203"/>
              <a:gd name="connsiteY428" fmla="*/ 156443 h 527124"/>
              <a:gd name="connsiteX429" fmla="*/ 568177 w 608203"/>
              <a:gd name="connsiteY429" fmla="*/ 171897 h 527124"/>
              <a:gd name="connsiteX430" fmla="*/ 569992 w 608203"/>
              <a:gd name="connsiteY430" fmla="*/ 173700 h 527124"/>
              <a:gd name="connsiteX431" fmla="*/ 571807 w 608203"/>
              <a:gd name="connsiteY431" fmla="*/ 171897 h 527124"/>
              <a:gd name="connsiteX432" fmla="*/ 571807 w 608203"/>
              <a:gd name="connsiteY432" fmla="*/ 156443 h 527124"/>
              <a:gd name="connsiteX433" fmla="*/ 569992 w 608203"/>
              <a:gd name="connsiteY433" fmla="*/ 154641 h 527124"/>
              <a:gd name="connsiteX434" fmla="*/ 532028 w 608203"/>
              <a:gd name="connsiteY434" fmla="*/ 154641 h 527124"/>
              <a:gd name="connsiteX435" fmla="*/ 530213 w 608203"/>
              <a:gd name="connsiteY435" fmla="*/ 156443 h 527124"/>
              <a:gd name="connsiteX436" fmla="*/ 530213 w 608203"/>
              <a:gd name="connsiteY436" fmla="*/ 171897 h 527124"/>
              <a:gd name="connsiteX437" fmla="*/ 532028 w 608203"/>
              <a:gd name="connsiteY437" fmla="*/ 173700 h 527124"/>
              <a:gd name="connsiteX438" fmla="*/ 533843 w 608203"/>
              <a:gd name="connsiteY438" fmla="*/ 171897 h 527124"/>
              <a:gd name="connsiteX439" fmla="*/ 533843 w 608203"/>
              <a:gd name="connsiteY439" fmla="*/ 156443 h 527124"/>
              <a:gd name="connsiteX440" fmla="*/ 532028 w 608203"/>
              <a:gd name="connsiteY440" fmla="*/ 154641 h 527124"/>
              <a:gd name="connsiteX441" fmla="*/ 493817 w 608203"/>
              <a:gd name="connsiteY441" fmla="*/ 154641 h 527124"/>
              <a:gd name="connsiteX442" fmla="*/ 492013 w 608203"/>
              <a:gd name="connsiteY442" fmla="*/ 156443 h 527124"/>
              <a:gd name="connsiteX443" fmla="*/ 492013 w 608203"/>
              <a:gd name="connsiteY443" fmla="*/ 171897 h 527124"/>
              <a:gd name="connsiteX444" fmla="*/ 493817 w 608203"/>
              <a:gd name="connsiteY444" fmla="*/ 173700 h 527124"/>
              <a:gd name="connsiteX445" fmla="*/ 495621 w 608203"/>
              <a:gd name="connsiteY445" fmla="*/ 171897 h 527124"/>
              <a:gd name="connsiteX446" fmla="*/ 495621 w 608203"/>
              <a:gd name="connsiteY446" fmla="*/ 156443 h 527124"/>
              <a:gd name="connsiteX447" fmla="*/ 493817 w 608203"/>
              <a:gd name="connsiteY447" fmla="*/ 154641 h 527124"/>
              <a:gd name="connsiteX448" fmla="*/ 455888 w 608203"/>
              <a:gd name="connsiteY448" fmla="*/ 154641 h 527124"/>
              <a:gd name="connsiteX449" fmla="*/ 454073 w 608203"/>
              <a:gd name="connsiteY449" fmla="*/ 156443 h 527124"/>
              <a:gd name="connsiteX450" fmla="*/ 454073 w 608203"/>
              <a:gd name="connsiteY450" fmla="*/ 171897 h 527124"/>
              <a:gd name="connsiteX451" fmla="*/ 455888 w 608203"/>
              <a:gd name="connsiteY451" fmla="*/ 173700 h 527124"/>
              <a:gd name="connsiteX452" fmla="*/ 457703 w 608203"/>
              <a:gd name="connsiteY452" fmla="*/ 171897 h 527124"/>
              <a:gd name="connsiteX453" fmla="*/ 457703 w 608203"/>
              <a:gd name="connsiteY453" fmla="*/ 156443 h 527124"/>
              <a:gd name="connsiteX454" fmla="*/ 455888 w 608203"/>
              <a:gd name="connsiteY454" fmla="*/ 154641 h 527124"/>
              <a:gd name="connsiteX455" fmla="*/ 114351 w 608203"/>
              <a:gd name="connsiteY455" fmla="*/ 154641 h 527124"/>
              <a:gd name="connsiteX456" fmla="*/ 112536 w 608203"/>
              <a:gd name="connsiteY456" fmla="*/ 156443 h 527124"/>
              <a:gd name="connsiteX457" fmla="*/ 112536 w 608203"/>
              <a:gd name="connsiteY457" fmla="*/ 171897 h 527124"/>
              <a:gd name="connsiteX458" fmla="*/ 114351 w 608203"/>
              <a:gd name="connsiteY458" fmla="*/ 173700 h 527124"/>
              <a:gd name="connsiteX459" fmla="*/ 116166 w 608203"/>
              <a:gd name="connsiteY459" fmla="*/ 171897 h 527124"/>
              <a:gd name="connsiteX460" fmla="*/ 116166 w 608203"/>
              <a:gd name="connsiteY460" fmla="*/ 156443 h 527124"/>
              <a:gd name="connsiteX461" fmla="*/ 114351 w 608203"/>
              <a:gd name="connsiteY461" fmla="*/ 154641 h 527124"/>
              <a:gd name="connsiteX462" fmla="*/ 76410 w 608203"/>
              <a:gd name="connsiteY462" fmla="*/ 154641 h 527124"/>
              <a:gd name="connsiteX463" fmla="*/ 74610 w 608203"/>
              <a:gd name="connsiteY463" fmla="*/ 156443 h 527124"/>
              <a:gd name="connsiteX464" fmla="*/ 74610 w 608203"/>
              <a:gd name="connsiteY464" fmla="*/ 171897 h 527124"/>
              <a:gd name="connsiteX465" fmla="*/ 76410 w 608203"/>
              <a:gd name="connsiteY465" fmla="*/ 173700 h 527124"/>
              <a:gd name="connsiteX466" fmla="*/ 77953 w 608203"/>
              <a:gd name="connsiteY466" fmla="*/ 171897 h 527124"/>
              <a:gd name="connsiteX467" fmla="*/ 77953 w 608203"/>
              <a:gd name="connsiteY467" fmla="*/ 156443 h 527124"/>
              <a:gd name="connsiteX468" fmla="*/ 76410 w 608203"/>
              <a:gd name="connsiteY468" fmla="*/ 154641 h 527124"/>
              <a:gd name="connsiteX469" fmla="*/ 38211 w 608203"/>
              <a:gd name="connsiteY469" fmla="*/ 154641 h 527124"/>
              <a:gd name="connsiteX470" fmla="*/ 36396 w 608203"/>
              <a:gd name="connsiteY470" fmla="*/ 156443 h 527124"/>
              <a:gd name="connsiteX471" fmla="*/ 36396 w 608203"/>
              <a:gd name="connsiteY471" fmla="*/ 171897 h 527124"/>
              <a:gd name="connsiteX472" fmla="*/ 38211 w 608203"/>
              <a:gd name="connsiteY472" fmla="*/ 173700 h 527124"/>
              <a:gd name="connsiteX473" fmla="*/ 40026 w 608203"/>
              <a:gd name="connsiteY473" fmla="*/ 171897 h 527124"/>
              <a:gd name="connsiteX474" fmla="*/ 40026 w 608203"/>
              <a:gd name="connsiteY474" fmla="*/ 156443 h 527124"/>
              <a:gd name="connsiteX475" fmla="*/ 38211 w 608203"/>
              <a:gd name="connsiteY475" fmla="*/ 154641 h 527124"/>
              <a:gd name="connsiteX476" fmla="*/ 569992 w 608203"/>
              <a:gd name="connsiteY476" fmla="*/ 151292 h 527124"/>
              <a:gd name="connsiteX477" fmla="*/ 574140 w 608203"/>
              <a:gd name="connsiteY477" fmla="*/ 152838 h 527124"/>
              <a:gd name="connsiteX478" fmla="*/ 575955 w 608203"/>
              <a:gd name="connsiteY478" fmla="*/ 157216 h 527124"/>
              <a:gd name="connsiteX479" fmla="*/ 575955 w 608203"/>
              <a:gd name="connsiteY479" fmla="*/ 171124 h 527124"/>
              <a:gd name="connsiteX480" fmla="*/ 574140 w 608203"/>
              <a:gd name="connsiteY480" fmla="*/ 175503 h 527124"/>
              <a:gd name="connsiteX481" fmla="*/ 569992 w 608203"/>
              <a:gd name="connsiteY481" fmla="*/ 177048 h 527124"/>
              <a:gd name="connsiteX482" fmla="*/ 565844 w 608203"/>
              <a:gd name="connsiteY482" fmla="*/ 175503 h 527124"/>
              <a:gd name="connsiteX483" fmla="*/ 564029 w 608203"/>
              <a:gd name="connsiteY483" fmla="*/ 171124 h 527124"/>
              <a:gd name="connsiteX484" fmla="*/ 564029 w 608203"/>
              <a:gd name="connsiteY484" fmla="*/ 157216 h 527124"/>
              <a:gd name="connsiteX485" fmla="*/ 565844 w 608203"/>
              <a:gd name="connsiteY485" fmla="*/ 152838 h 527124"/>
              <a:gd name="connsiteX486" fmla="*/ 569992 w 608203"/>
              <a:gd name="connsiteY486" fmla="*/ 151292 h 527124"/>
              <a:gd name="connsiteX487" fmla="*/ 532028 w 608203"/>
              <a:gd name="connsiteY487" fmla="*/ 151292 h 527124"/>
              <a:gd name="connsiteX488" fmla="*/ 536176 w 608203"/>
              <a:gd name="connsiteY488" fmla="*/ 152838 h 527124"/>
              <a:gd name="connsiteX489" fmla="*/ 537991 w 608203"/>
              <a:gd name="connsiteY489" fmla="*/ 157216 h 527124"/>
              <a:gd name="connsiteX490" fmla="*/ 537991 w 608203"/>
              <a:gd name="connsiteY490" fmla="*/ 171124 h 527124"/>
              <a:gd name="connsiteX491" fmla="*/ 536176 w 608203"/>
              <a:gd name="connsiteY491" fmla="*/ 175503 h 527124"/>
              <a:gd name="connsiteX492" fmla="*/ 532028 w 608203"/>
              <a:gd name="connsiteY492" fmla="*/ 177048 h 527124"/>
              <a:gd name="connsiteX493" fmla="*/ 527880 w 608203"/>
              <a:gd name="connsiteY493" fmla="*/ 175503 h 527124"/>
              <a:gd name="connsiteX494" fmla="*/ 526065 w 608203"/>
              <a:gd name="connsiteY494" fmla="*/ 171124 h 527124"/>
              <a:gd name="connsiteX495" fmla="*/ 526065 w 608203"/>
              <a:gd name="connsiteY495" fmla="*/ 157216 h 527124"/>
              <a:gd name="connsiteX496" fmla="*/ 527880 w 608203"/>
              <a:gd name="connsiteY496" fmla="*/ 152838 h 527124"/>
              <a:gd name="connsiteX497" fmla="*/ 532028 w 608203"/>
              <a:gd name="connsiteY497" fmla="*/ 151292 h 527124"/>
              <a:gd name="connsiteX498" fmla="*/ 493817 w 608203"/>
              <a:gd name="connsiteY498" fmla="*/ 151292 h 527124"/>
              <a:gd name="connsiteX499" fmla="*/ 497940 w 608203"/>
              <a:gd name="connsiteY499" fmla="*/ 152838 h 527124"/>
              <a:gd name="connsiteX500" fmla="*/ 499744 w 608203"/>
              <a:gd name="connsiteY500" fmla="*/ 157216 h 527124"/>
              <a:gd name="connsiteX501" fmla="*/ 499744 w 608203"/>
              <a:gd name="connsiteY501" fmla="*/ 171124 h 527124"/>
              <a:gd name="connsiteX502" fmla="*/ 497940 w 608203"/>
              <a:gd name="connsiteY502" fmla="*/ 175503 h 527124"/>
              <a:gd name="connsiteX503" fmla="*/ 493817 w 608203"/>
              <a:gd name="connsiteY503" fmla="*/ 177048 h 527124"/>
              <a:gd name="connsiteX504" fmla="*/ 489693 w 608203"/>
              <a:gd name="connsiteY504" fmla="*/ 175503 h 527124"/>
              <a:gd name="connsiteX505" fmla="*/ 487889 w 608203"/>
              <a:gd name="connsiteY505" fmla="*/ 171124 h 527124"/>
              <a:gd name="connsiteX506" fmla="*/ 487889 w 608203"/>
              <a:gd name="connsiteY506" fmla="*/ 157216 h 527124"/>
              <a:gd name="connsiteX507" fmla="*/ 489693 w 608203"/>
              <a:gd name="connsiteY507" fmla="*/ 152838 h 527124"/>
              <a:gd name="connsiteX508" fmla="*/ 493817 w 608203"/>
              <a:gd name="connsiteY508" fmla="*/ 151292 h 527124"/>
              <a:gd name="connsiteX509" fmla="*/ 455888 w 608203"/>
              <a:gd name="connsiteY509" fmla="*/ 151292 h 527124"/>
              <a:gd name="connsiteX510" fmla="*/ 460036 w 608203"/>
              <a:gd name="connsiteY510" fmla="*/ 152838 h 527124"/>
              <a:gd name="connsiteX511" fmla="*/ 461851 w 608203"/>
              <a:gd name="connsiteY511" fmla="*/ 157216 h 527124"/>
              <a:gd name="connsiteX512" fmla="*/ 461851 w 608203"/>
              <a:gd name="connsiteY512" fmla="*/ 171124 h 527124"/>
              <a:gd name="connsiteX513" fmla="*/ 460036 w 608203"/>
              <a:gd name="connsiteY513" fmla="*/ 175503 h 527124"/>
              <a:gd name="connsiteX514" fmla="*/ 455888 w 608203"/>
              <a:gd name="connsiteY514" fmla="*/ 177048 h 527124"/>
              <a:gd name="connsiteX515" fmla="*/ 451740 w 608203"/>
              <a:gd name="connsiteY515" fmla="*/ 175503 h 527124"/>
              <a:gd name="connsiteX516" fmla="*/ 449925 w 608203"/>
              <a:gd name="connsiteY516" fmla="*/ 171124 h 527124"/>
              <a:gd name="connsiteX517" fmla="*/ 449925 w 608203"/>
              <a:gd name="connsiteY517" fmla="*/ 157216 h 527124"/>
              <a:gd name="connsiteX518" fmla="*/ 451740 w 608203"/>
              <a:gd name="connsiteY518" fmla="*/ 152838 h 527124"/>
              <a:gd name="connsiteX519" fmla="*/ 455888 w 608203"/>
              <a:gd name="connsiteY519" fmla="*/ 151292 h 527124"/>
              <a:gd name="connsiteX520" fmla="*/ 152323 w 608203"/>
              <a:gd name="connsiteY520" fmla="*/ 151292 h 527124"/>
              <a:gd name="connsiteX521" fmla="*/ 153621 w 608203"/>
              <a:gd name="connsiteY521" fmla="*/ 151550 h 527124"/>
              <a:gd name="connsiteX522" fmla="*/ 153102 w 608203"/>
              <a:gd name="connsiteY522" fmla="*/ 155421 h 527124"/>
              <a:gd name="connsiteX523" fmla="*/ 152323 w 608203"/>
              <a:gd name="connsiteY523" fmla="*/ 154647 h 527124"/>
              <a:gd name="connsiteX524" fmla="*/ 150506 w 608203"/>
              <a:gd name="connsiteY524" fmla="*/ 156453 h 527124"/>
              <a:gd name="connsiteX525" fmla="*/ 150506 w 608203"/>
              <a:gd name="connsiteY525" fmla="*/ 171935 h 527124"/>
              <a:gd name="connsiteX526" fmla="*/ 151804 w 608203"/>
              <a:gd name="connsiteY526" fmla="*/ 172967 h 527124"/>
              <a:gd name="connsiteX527" fmla="*/ 151804 w 608203"/>
              <a:gd name="connsiteY527" fmla="*/ 176837 h 527124"/>
              <a:gd name="connsiteX528" fmla="*/ 148170 w 608203"/>
              <a:gd name="connsiteY528" fmla="*/ 175547 h 527124"/>
              <a:gd name="connsiteX529" fmla="*/ 146353 w 608203"/>
              <a:gd name="connsiteY529" fmla="*/ 171161 h 527124"/>
              <a:gd name="connsiteX530" fmla="*/ 146353 w 608203"/>
              <a:gd name="connsiteY530" fmla="*/ 157227 h 527124"/>
              <a:gd name="connsiteX531" fmla="*/ 148170 w 608203"/>
              <a:gd name="connsiteY531" fmla="*/ 152840 h 527124"/>
              <a:gd name="connsiteX532" fmla="*/ 152323 w 608203"/>
              <a:gd name="connsiteY532" fmla="*/ 151292 h 527124"/>
              <a:gd name="connsiteX533" fmla="*/ 114351 w 608203"/>
              <a:gd name="connsiteY533" fmla="*/ 151292 h 527124"/>
              <a:gd name="connsiteX534" fmla="*/ 118499 w 608203"/>
              <a:gd name="connsiteY534" fmla="*/ 152838 h 527124"/>
              <a:gd name="connsiteX535" fmla="*/ 120314 w 608203"/>
              <a:gd name="connsiteY535" fmla="*/ 157216 h 527124"/>
              <a:gd name="connsiteX536" fmla="*/ 120314 w 608203"/>
              <a:gd name="connsiteY536" fmla="*/ 171124 h 527124"/>
              <a:gd name="connsiteX537" fmla="*/ 118499 w 608203"/>
              <a:gd name="connsiteY537" fmla="*/ 175503 h 527124"/>
              <a:gd name="connsiteX538" fmla="*/ 114351 w 608203"/>
              <a:gd name="connsiteY538" fmla="*/ 177048 h 527124"/>
              <a:gd name="connsiteX539" fmla="*/ 110203 w 608203"/>
              <a:gd name="connsiteY539" fmla="*/ 175503 h 527124"/>
              <a:gd name="connsiteX540" fmla="*/ 108388 w 608203"/>
              <a:gd name="connsiteY540" fmla="*/ 171124 h 527124"/>
              <a:gd name="connsiteX541" fmla="*/ 108388 w 608203"/>
              <a:gd name="connsiteY541" fmla="*/ 157216 h 527124"/>
              <a:gd name="connsiteX542" fmla="*/ 110203 w 608203"/>
              <a:gd name="connsiteY542" fmla="*/ 152838 h 527124"/>
              <a:gd name="connsiteX543" fmla="*/ 114351 w 608203"/>
              <a:gd name="connsiteY543" fmla="*/ 151292 h 527124"/>
              <a:gd name="connsiteX544" fmla="*/ 76410 w 608203"/>
              <a:gd name="connsiteY544" fmla="*/ 151292 h 527124"/>
              <a:gd name="connsiteX545" fmla="*/ 80268 w 608203"/>
              <a:gd name="connsiteY545" fmla="*/ 152838 h 527124"/>
              <a:gd name="connsiteX546" fmla="*/ 82068 w 608203"/>
              <a:gd name="connsiteY546" fmla="*/ 157216 h 527124"/>
              <a:gd name="connsiteX547" fmla="*/ 82068 w 608203"/>
              <a:gd name="connsiteY547" fmla="*/ 171124 h 527124"/>
              <a:gd name="connsiteX548" fmla="*/ 80268 w 608203"/>
              <a:gd name="connsiteY548" fmla="*/ 175503 h 527124"/>
              <a:gd name="connsiteX549" fmla="*/ 76410 w 608203"/>
              <a:gd name="connsiteY549" fmla="*/ 177048 h 527124"/>
              <a:gd name="connsiteX550" fmla="*/ 72038 w 608203"/>
              <a:gd name="connsiteY550" fmla="*/ 175503 h 527124"/>
              <a:gd name="connsiteX551" fmla="*/ 70495 w 608203"/>
              <a:gd name="connsiteY551" fmla="*/ 171124 h 527124"/>
              <a:gd name="connsiteX552" fmla="*/ 70495 w 608203"/>
              <a:gd name="connsiteY552" fmla="*/ 157216 h 527124"/>
              <a:gd name="connsiteX553" fmla="*/ 72038 w 608203"/>
              <a:gd name="connsiteY553" fmla="*/ 152838 h 527124"/>
              <a:gd name="connsiteX554" fmla="*/ 76410 w 608203"/>
              <a:gd name="connsiteY554" fmla="*/ 151292 h 527124"/>
              <a:gd name="connsiteX555" fmla="*/ 38211 w 608203"/>
              <a:gd name="connsiteY555" fmla="*/ 151292 h 527124"/>
              <a:gd name="connsiteX556" fmla="*/ 42359 w 608203"/>
              <a:gd name="connsiteY556" fmla="*/ 152838 h 527124"/>
              <a:gd name="connsiteX557" fmla="*/ 44174 w 608203"/>
              <a:gd name="connsiteY557" fmla="*/ 157216 h 527124"/>
              <a:gd name="connsiteX558" fmla="*/ 44174 w 608203"/>
              <a:gd name="connsiteY558" fmla="*/ 171124 h 527124"/>
              <a:gd name="connsiteX559" fmla="*/ 42359 w 608203"/>
              <a:gd name="connsiteY559" fmla="*/ 175503 h 527124"/>
              <a:gd name="connsiteX560" fmla="*/ 38211 w 608203"/>
              <a:gd name="connsiteY560" fmla="*/ 177048 h 527124"/>
              <a:gd name="connsiteX561" fmla="*/ 34063 w 608203"/>
              <a:gd name="connsiteY561" fmla="*/ 175503 h 527124"/>
              <a:gd name="connsiteX562" fmla="*/ 32248 w 608203"/>
              <a:gd name="connsiteY562" fmla="*/ 171124 h 527124"/>
              <a:gd name="connsiteX563" fmla="*/ 32248 w 608203"/>
              <a:gd name="connsiteY563" fmla="*/ 157216 h 527124"/>
              <a:gd name="connsiteX564" fmla="*/ 34063 w 608203"/>
              <a:gd name="connsiteY564" fmla="*/ 152838 h 527124"/>
              <a:gd name="connsiteX565" fmla="*/ 38211 w 608203"/>
              <a:gd name="connsiteY565" fmla="*/ 151292 h 527124"/>
              <a:gd name="connsiteX566" fmla="*/ 569992 w 608203"/>
              <a:gd name="connsiteY566" fmla="*/ 109313 h 527124"/>
              <a:gd name="connsiteX567" fmla="*/ 568177 w 608203"/>
              <a:gd name="connsiteY567" fmla="*/ 110858 h 527124"/>
              <a:gd name="connsiteX568" fmla="*/ 568177 w 608203"/>
              <a:gd name="connsiteY568" fmla="*/ 126312 h 527124"/>
              <a:gd name="connsiteX569" fmla="*/ 569992 w 608203"/>
              <a:gd name="connsiteY569" fmla="*/ 128115 h 527124"/>
              <a:gd name="connsiteX570" fmla="*/ 571807 w 608203"/>
              <a:gd name="connsiteY570" fmla="*/ 126312 h 527124"/>
              <a:gd name="connsiteX571" fmla="*/ 571807 w 608203"/>
              <a:gd name="connsiteY571" fmla="*/ 110858 h 527124"/>
              <a:gd name="connsiteX572" fmla="*/ 569992 w 608203"/>
              <a:gd name="connsiteY572" fmla="*/ 109313 h 527124"/>
              <a:gd name="connsiteX573" fmla="*/ 493817 w 608203"/>
              <a:gd name="connsiteY573" fmla="*/ 109313 h 527124"/>
              <a:gd name="connsiteX574" fmla="*/ 492013 w 608203"/>
              <a:gd name="connsiteY574" fmla="*/ 110858 h 527124"/>
              <a:gd name="connsiteX575" fmla="*/ 492013 w 608203"/>
              <a:gd name="connsiteY575" fmla="*/ 126312 h 527124"/>
              <a:gd name="connsiteX576" fmla="*/ 493817 w 608203"/>
              <a:gd name="connsiteY576" fmla="*/ 128115 h 527124"/>
              <a:gd name="connsiteX577" fmla="*/ 495621 w 608203"/>
              <a:gd name="connsiteY577" fmla="*/ 126312 h 527124"/>
              <a:gd name="connsiteX578" fmla="*/ 495621 w 608203"/>
              <a:gd name="connsiteY578" fmla="*/ 110858 h 527124"/>
              <a:gd name="connsiteX579" fmla="*/ 493817 w 608203"/>
              <a:gd name="connsiteY579" fmla="*/ 109313 h 527124"/>
              <a:gd name="connsiteX580" fmla="*/ 455888 w 608203"/>
              <a:gd name="connsiteY580" fmla="*/ 109313 h 527124"/>
              <a:gd name="connsiteX581" fmla="*/ 454073 w 608203"/>
              <a:gd name="connsiteY581" fmla="*/ 110858 h 527124"/>
              <a:gd name="connsiteX582" fmla="*/ 454073 w 608203"/>
              <a:gd name="connsiteY582" fmla="*/ 126312 h 527124"/>
              <a:gd name="connsiteX583" fmla="*/ 455888 w 608203"/>
              <a:gd name="connsiteY583" fmla="*/ 128115 h 527124"/>
              <a:gd name="connsiteX584" fmla="*/ 457703 w 608203"/>
              <a:gd name="connsiteY584" fmla="*/ 126312 h 527124"/>
              <a:gd name="connsiteX585" fmla="*/ 457703 w 608203"/>
              <a:gd name="connsiteY585" fmla="*/ 110858 h 527124"/>
              <a:gd name="connsiteX586" fmla="*/ 455888 w 608203"/>
              <a:gd name="connsiteY586" fmla="*/ 109313 h 527124"/>
              <a:gd name="connsiteX587" fmla="*/ 152280 w 608203"/>
              <a:gd name="connsiteY587" fmla="*/ 109313 h 527124"/>
              <a:gd name="connsiteX588" fmla="*/ 150476 w 608203"/>
              <a:gd name="connsiteY588" fmla="*/ 110858 h 527124"/>
              <a:gd name="connsiteX589" fmla="*/ 150476 w 608203"/>
              <a:gd name="connsiteY589" fmla="*/ 126312 h 527124"/>
              <a:gd name="connsiteX590" fmla="*/ 152280 w 608203"/>
              <a:gd name="connsiteY590" fmla="*/ 128115 h 527124"/>
              <a:gd name="connsiteX591" fmla="*/ 154084 w 608203"/>
              <a:gd name="connsiteY591" fmla="*/ 126312 h 527124"/>
              <a:gd name="connsiteX592" fmla="*/ 154084 w 608203"/>
              <a:gd name="connsiteY592" fmla="*/ 110858 h 527124"/>
              <a:gd name="connsiteX593" fmla="*/ 152280 w 608203"/>
              <a:gd name="connsiteY593" fmla="*/ 109313 h 527124"/>
              <a:gd name="connsiteX594" fmla="*/ 114351 w 608203"/>
              <a:gd name="connsiteY594" fmla="*/ 109313 h 527124"/>
              <a:gd name="connsiteX595" fmla="*/ 112536 w 608203"/>
              <a:gd name="connsiteY595" fmla="*/ 110858 h 527124"/>
              <a:gd name="connsiteX596" fmla="*/ 112536 w 608203"/>
              <a:gd name="connsiteY596" fmla="*/ 126312 h 527124"/>
              <a:gd name="connsiteX597" fmla="*/ 114351 w 608203"/>
              <a:gd name="connsiteY597" fmla="*/ 128115 h 527124"/>
              <a:gd name="connsiteX598" fmla="*/ 116166 w 608203"/>
              <a:gd name="connsiteY598" fmla="*/ 126312 h 527124"/>
              <a:gd name="connsiteX599" fmla="*/ 116166 w 608203"/>
              <a:gd name="connsiteY599" fmla="*/ 110858 h 527124"/>
              <a:gd name="connsiteX600" fmla="*/ 114351 w 608203"/>
              <a:gd name="connsiteY600" fmla="*/ 109313 h 527124"/>
              <a:gd name="connsiteX601" fmla="*/ 38211 w 608203"/>
              <a:gd name="connsiteY601" fmla="*/ 109313 h 527124"/>
              <a:gd name="connsiteX602" fmla="*/ 36396 w 608203"/>
              <a:gd name="connsiteY602" fmla="*/ 110858 h 527124"/>
              <a:gd name="connsiteX603" fmla="*/ 36396 w 608203"/>
              <a:gd name="connsiteY603" fmla="*/ 126312 h 527124"/>
              <a:gd name="connsiteX604" fmla="*/ 38211 w 608203"/>
              <a:gd name="connsiteY604" fmla="*/ 128115 h 527124"/>
              <a:gd name="connsiteX605" fmla="*/ 40026 w 608203"/>
              <a:gd name="connsiteY605" fmla="*/ 126312 h 527124"/>
              <a:gd name="connsiteX606" fmla="*/ 40026 w 608203"/>
              <a:gd name="connsiteY606" fmla="*/ 110858 h 527124"/>
              <a:gd name="connsiteX607" fmla="*/ 38211 w 608203"/>
              <a:gd name="connsiteY607" fmla="*/ 109313 h 527124"/>
              <a:gd name="connsiteX608" fmla="*/ 417689 w 608203"/>
              <a:gd name="connsiteY608" fmla="*/ 109310 h 527124"/>
              <a:gd name="connsiteX609" fmla="*/ 415889 w 608203"/>
              <a:gd name="connsiteY609" fmla="*/ 110854 h 527124"/>
              <a:gd name="connsiteX610" fmla="*/ 415889 w 608203"/>
              <a:gd name="connsiteY610" fmla="*/ 126292 h 527124"/>
              <a:gd name="connsiteX611" fmla="*/ 417689 w 608203"/>
              <a:gd name="connsiteY611" fmla="*/ 128093 h 527124"/>
              <a:gd name="connsiteX612" fmla="*/ 419489 w 608203"/>
              <a:gd name="connsiteY612" fmla="*/ 126292 h 527124"/>
              <a:gd name="connsiteX613" fmla="*/ 419489 w 608203"/>
              <a:gd name="connsiteY613" fmla="*/ 110854 h 527124"/>
              <a:gd name="connsiteX614" fmla="*/ 417689 w 608203"/>
              <a:gd name="connsiteY614" fmla="*/ 109310 h 527124"/>
              <a:gd name="connsiteX615" fmla="*/ 569992 w 608203"/>
              <a:gd name="connsiteY615" fmla="*/ 105707 h 527124"/>
              <a:gd name="connsiteX616" fmla="*/ 574140 w 608203"/>
              <a:gd name="connsiteY616" fmla="*/ 107253 h 527124"/>
              <a:gd name="connsiteX617" fmla="*/ 575955 w 608203"/>
              <a:gd name="connsiteY617" fmla="*/ 111631 h 527124"/>
              <a:gd name="connsiteX618" fmla="*/ 575955 w 608203"/>
              <a:gd name="connsiteY618" fmla="*/ 125797 h 527124"/>
              <a:gd name="connsiteX619" fmla="*/ 574140 w 608203"/>
              <a:gd name="connsiteY619" fmla="*/ 129918 h 527124"/>
              <a:gd name="connsiteX620" fmla="*/ 569992 w 608203"/>
              <a:gd name="connsiteY620" fmla="*/ 131463 h 527124"/>
              <a:gd name="connsiteX621" fmla="*/ 565844 w 608203"/>
              <a:gd name="connsiteY621" fmla="*/ 129918 h 527124"/>
              <a:gd name="connsiteX622" fmla="*/ 564029 w 608203"/>
              <a:gd name="connsiteY622" fmla="*/ 125797 h 527124"/>
              <a:gd name="connsiteX623" fmla="*/ 564029 w 608203"/>
              <a:gd name="connsiteY623" fmla="*/ 111631 h 527124"/>
              <a:gd name="connsiteX624" fmla="*/ 565844 w 608203"/>
              <a:gd name="connsiteY624" fmla="*/ 107253 h 527124"/>
              <a:gd name="connsiteX625" fmla="*/ 569992 w 608203"/>
              <a:gd name="connsiteY625" fmla="*/ 105707 h 527124"/>
              <a:gd name="connsiteX626" fmla="*/ 529946 w 608203"/>
              <a:gd name="connsiteY626" fmla="*/ 105707 h 527124"/>
              <a:gd name="connsiteX627" fmla="*/ 534109 w 608203"/>
              <a:gd name="connsiteY627" fmla="*/ 105707 h 527124"/>
              <a:gd name="connsiteX628" fmla="*/ 534109 w 608203"/>
              <a:gd name="connsiteY628" fmla="*/ 131463 h 527124"/>
              <a:gd name="connsiteX629" fmla="*/ 529946 w 608203"/>
              <a:gd name="connsiteY629" fmla="*/ 131463 h 527124"/>
              <a:gd name="connsiteX630" fmla="*/ 493817 w 608203"/>
              <a:gd name="connsiteY630" fmla="*/ 105707 h 527124"/>
              <a:gd name="connsiteX631" fmla="*/ 497940 w 608203"/>
              <a:gd name="connsiteY631" fmla="*/ 107253 h 527124"/>
              <a:gd name="connsiteX632" fmla="*/ 499744 w 608203"/>
              <a:gd name="connsiteY632" fmla="*/ 111631 h 527124"/>
              <a:gd name="connsiteX633" fmla="*/ 499744 w 608203"/>
              <a:gd name="connsiteY633" fmla="*/ 125797 h 527124"/>
              <a:gd name="connsiteX634" fmla="*/ 497940 w 608203"/>
              <a:gd name="connsiteY634" fmla="*/ 129918 h 527124"/>
              <a:gd name="connsiteX635" fmla="*/ 493817 w 608203"/>
              <a:gd name="connsiteY635" fmla="*/ 131463 h 527124"/>
              <a:gd name="connsiteX636" fmla="*/ 489693 w 608203"/>
              <a:gd name="connsiteY636" fmla="*/ 129918 h 527124"/>
              <a:gd name="connsiteX637" fmla="*/ 487889 w 608203"/>
              <a:gd name="connsiteY637" fmla="*/ 125797 h 527124"/>
              <a:gd name="connsiteX638" fmla="*/ 487889 w 608203"/>
              <a:gd name="connsiteY638" fmla="*/ 111631 h 527124"/>
              <a:gd name="connsiteX639" fmla="*/ 489693 w 608203"/>
              <a:gd name="connsiteY639" fmla="*/ 107253 h 527124"/>
              <a:gd name="connsiteX640" fmla="*/ 493817 w 608203"/>
              <a:gd name="connsiteY640" fmla="*/ 105707 h 527124"/>
              <a:gd name="connsiteX641" fmla="*/ 455888 w 608203"/>
              <a:gd name="connsiteY641" fmla="*/ 105707 h 527124"/>
              <a:gd name="connsiteX642" fmla="*/ 460036 w 608203"/>
              <a:gd name="connsiteY642" fmla="*/ 107253 h 527124"/>
              <a:gd name="connsiteX643" fmla="*/ 461851 w 608203"/>
              <a:gd name="connsiteY643" fmla="*/ 111631 h 527124"/>
              <a:gd name="connsiteX644" fmla="*/ 461851 w 608203"/>
              <a:gd name="connsiteY644" fmla="*/ 125797 h 527124"/>
              <a:gd name="connsiteX645" fmla="*/ 460036 w 608203"/>
              <a:gd name="connsiteY645" fmla="*/ 129918 h 527124"/>
              <a:gd name="connsiteX646" fmla="*/ 455888 w 608203"/>
              <a:gd name="connsiteY646" fmla="*/ 131463 h 527124"/>
              <a:gd name="connsiteX647" fmla="*/ 451740 w 608203"/>
              <a:gd name="connsiteY647" fmla="*/ 129918 h 527124"/>
              <a:gd name="connsiteX648" fmla="*/ 449925 w 608203"/>
              <a:gd name="connsiteY648" fmla="*/ 125797 h 527124"/>
              <a:gd name="connsiteX649" fmla="*/ 449925 w 608203"/>
              <a:gd name="connsiteY649" fmla="*/ 111631 h 527124"/>
              <a:gd name="connsiteX650" fmla="*/ 451740 w 608203"/>
              <a:gd name="connsiteY650" fmla="*/ 107253 h 527124"/>
              <a:gd name="connsiteX651" fmla="*/ 455888 w 608203"/>
              <a:gd name="connsiteY651" fmla="*/ 105707 h 527124"/>
              <a:gd name="connsiteX652" fmla="*/ 417689 w 608203"/>
              <a:gd name="connsiteY652" fmla="*/ 105707 h 527124"/>
              <a:gd name="connsiteX653" fmla="*/ 421804 w 608203"/>
              <a:gd name="connsiteY653" fmla="*/ 107251 h 527124"/>
              <a:gd name="connsiteX654" fmla="*/ 423604 w 608203"/>
              <a:gd name="connsiteY654" fmla="*/ 111625 h 527124"/>
              <a:gd name="connsiteX655" fmla="*/ 423604 w 608203"/>
              <a:gd name="connsiteY655" fmla="*/ 125778 h 527124"/>
              <a:gd name="connsiteX656" fmla="*/ 421804 w 608203"/>
              <a:gd name="connsiteY656" fmla="*/ 129895 h 527124"/>
              <a:gd name="connsiteX657" fmla="*/ 418718 w 608203"/>
              <a:gd name="connsiteY657" fmla="*/ 131181 h 527124"/>
              <a:gd name="connsiteX658" fmla="*/ 412031 w 608203"/>
              <a:gd name="connsiteY658" fmla="*/ 120117 h 527124"/>
              <a:gd name="connsiteX659" fmla="*/ 412031 w 608203"/>
              <a:gd name="connsiteY659" fmla="*/ 111625 h 527124"/>
              <a:gd name="connsiteX660" fmla="*/ 413574 w 608203"/>
              <a:gd name="connsiteY660" fmla="*/ 107251 h 527124"/>
              <a:gd name="connsiteX661" fmla="*/ 417689 w 608203"/>
              <a:gd name="connsiteY661" fmla="*/ 105707 h 527124"/>
              <a:gd name="connsiteX662" fmla="*/ 152280 w 608203"/>
              <a:gd name="connsiteY662" fmla="*/ 105707 h 527124"/>
              <a:gd name="connsiteX663" fmla="*/ 156404 w 608203"/>
              <a:gd name="connsiteY663" fmla="*/ 107253 h 527124"/>
              <a:gd name="connsiteX664" fmla="*/ 158208 w 608203"/>
              <a:gd name="connsiteY664" fmla="*/ 111631 h 527124"/>
              <a:gd name="connsiteX665" fmla="*/ 158208 w 608203"/>
              <a:gd name="connsiteY665" fmla="*/ 125797 h 527124"/>
              <a:gd name="connsiteX666" fmla="*/ 156404 w 608203"/>
              <a:gd name="connsiteY666" fmla="*/ 129918 h 527124"/>
              <a:gd name="connsiteX667" fmla="*/ 152280 w 608203"/>
              <a:gd name="connsiteY667" fmla="*/ 131463 h 527124"/>
              <a:gd name="connsiteX668" fmla="*/ 148157 w 608203"/>
              <a:gd name="connsiteY668" fmla="*/ 129918 h 527124"/>
              <a:gd name="connsiteX669" fmla="*/ 146353 w 608203"/>
              <a:gd name="connsiteY669" fmla="*/ 125797 h 527124"/>
              <a:gd name="connsiteX670" fmla="*/ 146353 w 608203"/>
              <a:gd name="connsiteY670" fmla="*/ 111631 h 527124"/>
              <a:gd name="connsiteX671" fmla="*/ 148157 w 608203"/>
              <a:gd name="connsiteY671" fmla="*/ 107253 h 527124"/>
              <a:gd name="connsiteX672" fmla="*/ 152280 w 608203"/>
              <a:gd name="connsiteY672" fmla="*/ 105707 h 527124"/>
              <a:gd name="connsiteX673" fmla="*/ 114351 w 608203"/>
              <a:gd name="connsiteY673" fmla="*/ 105707 h 527124"/>
              <a:gd name="connsiteX674" fmla="*/ 118499 w 608203"/>
              <a:gd name="connsiteY674" fmla="*/ 107253 h 527124"/>
              <a:gd name="connsiteX675" fmla="*/ 120314 w 608203"/>
              <a:gd name="connsiteY675" fmla="*/ 111631 h 527124"/>
              <a:gd name="connsiteX676" fmla="*/ 120314 w 608203"/>
              <a:gd name="connsiteY676" fmla="*/ 125797 h 527124"/>
              <a:gd name="connsiteX677" fmla="*/ 118499 w 608203"/>
              <a:gd name="connsiteY677" fmla="*/ 129918 h 527124"/>
              <a:gd name="connsiteX678" fmla="*/ 114351 w 608203"/>
              <a:gd name="connsiteY678" fmla="*/ 131463 h 527124"/>
              <a:gd name="connsiteX679" fmla="*/ 110203 w 608203"/>
              <a:gd name="connsiteY679" fmla="*/ 129918 h 527124"/>
              <a:gd name="connsiteX680" fmla="*/ 108388 w 608203"/>
              <a:gd name="connsiteY680" fmla="*/ 125797 h 527124"/>
              <a:gd name="connsiteX681" fmla="*/ 108388 w 608203"/>
              <a:gd name="connsiteY681" fmla="*/ 111631 h 527124"/>
              <a:gd name="connsiteX682" fmla="*/ 110203 w 608203"/>
              <a:gd name="connsiteY682" fmla="*/ 107253 h 527124"/>
              <a:gd name="connsiteX683" fmla="*/ 114351 w 608203"/>
              <a:gd name="connsiteY683" fmla="*/ 105707 h 527124"/>
              <a:gd name="connsiteX684" fmla="*/ 74094 w 608203"/>
              <a:gd name="connsiteY684" fmla="*/ 105707 h 527124"/>
              <a:gd name="connsiteX685" fmla="*/ 78187 w 608203"/>
              <a:gd name="connsiteY685" fmla="*/ 105707 h 527124"/>
              <a:gd name="connsiteX686" fmla="*/ 78187 w 608203"/>
              <a:gd name="connsiteY686" fmla="*/ 131463 h 527124"/>
              <a:gd name="connsiteX687" fmla="*/ 74094 w 608203"/>
              <a:gd name="connsiteY687" fmla="*/ 131463 h 527124"/>
              <a:gd name="connsiteX688" fmla="*/ 38211 w 608203"/>
              <a:gd name="connsiteY688" fmla="*/ 105707 h 527124"/>
              <a:gd name="connsiteX689" fmla="*/ 42359 w 608203"/>
              <a:gd name="connsiteY689" fmla="*/ 107253 h 527124"/>
              <a:gd name="connsiteX690" fmla="*/ 44174 w 608203"/>
              <a:gd name="connsiteY690" fmla="*/ 111631 h 527124"/>
              <a:gd name="connsiteX691" fmla="*/ 44174 w 608203"/>
              <a:gd name="connsiteY691" fmla="*/ 125797 h 527124"/>
              <a:gd name="connsiteX692" fmla="*/ 42359 w 608203"/>
              <a:gd name="connsiteY692" fmla="*/ 129918 h 527124"/>
              <a:gd name="connsiteX693" fmla="*/ 38211 w 608203"/>
              <a:gd name="connsiteY693" fmla="*/ 131463 h 527124"/>
              <a:gd name="connsiteX694" fmla="*/ 34063 w 608203"/>
              <a:gd name="connsiteY694" fmla="*/ 129918 h 527124"/>
              <a:gd name="connsiteX695" fmla="*/ 32248 w 608203"/>
              <a:gd name="connsiteY695" fmla="*/ 125797 h 527124"/>
              <a:gd name="connsiteX696" fmla="*/ 32248 w 608203"/>
              <a:gd name="connsiteY696" fmla="*/ 111631 h 527124"/>
              <a:gd name="connsiteX697" fmla="*/ 34063 w 608203"/>
              <a:gd name="connsiteY697" fmla="*/ 107253 h 527124"/>
              <a:gd name="connsiteX698" fmla="*/ 38211 w 608203"/>
              <a:gd name="connsiteY698" fmla="*/ 105707 h 527124"/>
              <a:gd name="connsiteX699" fmla="*/ 304101 w 608203"/>
              <a:gd name="connsiteY699" fmla="*/ 76775 h 527124"/>
              <a:gd name="connsiteX700" fmla="*/ 421557 w 608203"/>
              <a:gd name="connsiteY700" fmla="*/ 194067 h 527124"/>
              <a:gd name="connsiteX701" fmla="*/ 304101 w 608203"/>
              <a:gd name="connsiteY701" fmla="*/ 311617 h 527124"/>
              <a:gd name="connsiteX702" fmla="*/ 186645 w 608203"/>
              <a:gd name="connsiteY702" fmla="*/ 194067 h 527124"/>
              <a:gd name="connsiteX703" fmla="*/ 304101 w 608203"/>
              <a:gd name="connsiteY703" fmla="*/ 194067 h 527124"/>
              <a:gd name="connsiteX704" fmla="*/ 532028 w 608203"/>
              <a:gd name="connsiteY704" fmla="*/ 62130 h 527124"/>
              <a:gd name="connsiteX705" fmla="*/ 530213 w 608203"/>
              <a:gd name="connsiteY705" fmla="*/ 63932 h 527124"/>
              <a:gd name="connsiteX706" fmla="*/ 530213 w 608203"/>
              <a:gd name="connsiteY706" fmla="*/ 79386 h 527124"/>
              <a:gd name="connsiteX707" fmla="*/ 532028 w 608203"/>
              <a:gd name="connsiteY707" fmla="*/ 80931 h 527124"/>
              <a:gd name="connsiteX708" fmla="*/ 533843 w 608203"/>
              <a:gd name="connsiteY708" fmla="*/ 79386 h 527124"/>
              <a:gd name="connsiteX709" fmla="*/ 533843 w 608203"/>
              <a:gd name="connsiteY709" fmla="*/ 63932 h 527124"/>
              <a:gd name="connsiteX710" fmla="*/ 532028 w 608203"/>
              <a:gd name="connsiteY710" fmla="*/ 62130 h 527124"/>
              <a:gd name="connsiteX711" fmla="*/ 379713 w 608203"/>
              <a:gd name="connsiteY711" fmla="*/ 62130 h 527124"/>
              <a:gd name="connsiteX712" fmla="*/ 377909 w 608203"/>
              <a:gd name="connsiteY712" fmla="*/ 63932 h 527124"/>
              <a:gd name="connsiteX713" fmla="*/ 377909 w 608203"/>
              <a:gd name="connsiteY713" fmla="*/ 79386 h 527124"/>
              <a:gd name="connsiteX714" fmla="*/ 379713 w 608203"/>
              <a:gd name="connsiteY714" fmla="*/ 80931 h 527124"/>
              <a:gd name="connsiteX715" fmla="*/ 381517 w 608203"/>
              <a:gd name="connsiteY715" fmla="*/ 79386 h 527124"/>
              <a:gd name="connsiteX716" fmla="*/ 381517 w 608203"/>
              <a:gd name="connsiteY716" fmla="*/ 63932 h 527124"/>
              <a:gd name="connsiteX717" fmla="*/ 379713 w 608203"/>
              <a:gd name="connsiteY717" fmla="*/ 62130 h 527124"/>
              <a:gd name="connsiteX718" fmla="*/ 76410 w 608203"/>
              <a:gd name="connsiteY718" fmla="*/ 62130 h 527124"/>
              <a:gd name="connsiteX719" fmla="*/ 74610 w 608203"/>
              <a:gd name="connsiteY719" fmla="*/ 63932 h 527124"/>
              <a:gd name="connsiteX720" fmla="*/ 74610 w 608203"/>
              <a:gd name="connsiteY720" fmla="*/ 79386 h 527124"/>
              <a:gd name="connsiteX721" fmla="*/ 76410 w 608203"/>
              <a:gd name="connsiteY721" fmla="*/ 80931 h 527124"/>
              <a:gd name="connsiteX722" fmla="*/ 77953 w 608203"/>
              <a:gd name="connsiteY722" fmla="*/ 79386 h 527124"/>
              <a:gd name="connsiteX723" fmla="*/ 77953 w 608203"/>
              <a:gd name="connsiteY723" fmla="*/ 63932 h 527124"/>
              <a:gd name="connsiteX724" fmla="*/ 76410 w 608203"/>
              <a:gd name="connsiteY724" fmla="*/ 62130 h 527124"/>
              <a:gd name="connsiteX725" fmla="*/ 567910 w 608203"/>
              <a:gd name="connsiteY725" fmla="*/ 58781 h 527124"/>
              <a:gd name="connsiteX726" fmla="*/ 572073 w 608203"/>
              <a:gd name="connsiteY726" fmla="*/ 58781 h 527124"/>
              <a:gd name="connsiteX727" fmla="*/ 572073 w 608203"/>
              <a:gd name="connsiteY727" fmla="*/ 84537 h 527124"/>
              <a:gd name="connsiteX728" fmla="*/ 567910 w 608203"/>
              <a:gd name="connsiteY728" fmla="*/ 84537 h 527124"/>
              <a:gd name="connsiteX729" fmla="*/ 532028 w 608203"/>
              <a:gd name="connsiteY729" fmla="*/ 58781 h 527124"/>
              <a:gd name="connsiteX730" fmla="*/ 536176 w 608203"/>
              <a:gd name="connsiteY730" fmla="*/ 60327 h 527124"/>
              <a:gd name="connsiteX731" fmla="*/ 537991 w 608203"/>
              <a:gd name="connsiteY731" fmla="*/ 64705 h 527124"/>
              <a:gd name="connsiteX732" fmla="*/ 537991 w 608203"/>
              <a:gd name="connsiteY732" fmla="*/ 78613 h 527124"/>
              <a:gd name="connsiteX733" fmla="*/ 536176 w 608203"/>
              <a:gd name="connsiteY733" fmla="*/ 82992 h 527124"/>
              <a:gd name="connsiteX734" fmla="*/ 532028 w 608203"/>
              <a:gd name="connsiteY734" fmla="*/ 84537 h 527124"/>
              <a:gd name="connsiteX735" fmla="*/ 527880 w 608203"/>
              <a:gd name="connsiteY735" fmla="*/ 82992 h 527124"/>
              <a:gd name="connsiteX736" fmla="*/ 526065 w 608203"/>
              <a:gd name="connsiteY736" fmla="*/ 78613 h 527124"/>
              <a:gd name="connsiteX737" fmla="*/ 526065 w 608203"/>
              <a:gd name="connsiteY737" fmla="*/ 64705 h 527124"/>
              <a:gd name="connsiteX738" fmla="*/ 527880 w 608203"/>
              <a:gd name="connsiteY738" fmla="*/ 60327 h 527124"/>
              <a:gd name="connsiteX739" fmla="*/ 532028 w 608203"/>
              <a:gd name="connsiteY739" fmla="*/ 58781 h 527124"/>
              <a:gd name="connsiteX740" fmla="*/ 491770 w 608203"/>
              <a:gd name="connsiteY740" fmla="*/ 58781 h 527124"/>
              <a:gd name="connsiteX741" fmla="*/ 495863 w 608203"/>
              <a:gd name="connsiteY741" fmla="*/ 58781 h 527124"/>
              <a:gd name="connsiteX742" fmla="*/ 495863 w 608203"/>
              <a:gd name="connsiteY742" fmla="*/ 84537 h 527124"/>
              <a:gd name="connsiteX743" fmla="*/ 491770 w 608203"/>
              <a:gd name="connsiteY743" fmla="*/ 84537 h 527124"/>
              <a:gd name="connsiteX744" fmla="*/ 453806 w 608203"/>
              <a:gd name="connsiteY744" fmla="*/ 58781 h 527124"/>
              <a:gd name="connsiteX745" fmla="*/ 457969 w 608203"/>
              <a:gd name="connsiteY745" fmla="*/ 58781 h 527124"/>
              <a:gd name="connsiteX746" fmla="*/ 457969 w 608203"/>
              <a:gd name="connsiteY746" fmla="*/ 84537 h 527124"/>
              <a:gd name="connsiteX747" fmla="*/ 453806 w 608203"/>
              <a:gd name="connsiteY747" fmla="*/ 84537 h 527124"/>
              <a:gd name="connsiteX748" fmla="*/ 415630 w 608203"/>
              <a:gd name="connsiteY748" fmla="*/ 58781 h 527124"/>
              <a:gd name="connsiteX749" fmla="*/ 419723 w 608203"/>
              <a:gd name="connsiteY749" fmla="*/ 58781 h 527124"/>
              <a:gd name="connsiteX750" fmla="*/ 419723 w 608203"/>
              <a:gd name="connsiteY750" fmla="*/ 84537 h 527124"/>
              <a:gd name="connsiteX751" fmla="*/ 415630 w 608203"/>
              <a:gd name="connsiteY751" fmla="*/ 84537 h 527124"/>
              <a:gd name="connsiteX752" fmla="*/ 379713 w 608203"/>
              <a:gd name="connsiteY752" fmla="*/ 58781 h 527124"/>
              <a:gd name="connsiteX753" fmla="*/ 383836 w 608203"/>
              <a:gd name="connsiteY753" fmla="*/ 60327 h 527124"/>
              <a:gd name="connsiteX754" fmla="*/ 385640 w 608203"/>
              <a:gd name="connsiteY754" fmla="*/ 64705 h 527124"/>
              <a:gd name="connsiteX755" fmla="*/ 385640 w 608203"/>
              <a:gd name="connsiteY755" fmla="*/ 78613 h 527124"/>
              <a:gd name="connsiteX756" fmla="*/ 383836 w 608203"/>
              <a:gd name="connsiteY756" fmla="*/ 82992 h 527124"/>
              <a:gd name="connsiteX757" fmla="*/ 379713 w 608203"/>
              <a:gd name="connsiteY757" fmla="*/ 84537 h 527124"/>
              <a:gd name="connsiteX758" fmla="*/ 375589 w 608203"/>
              <a:gd name="connsiteY758" fmla="*/ 82992 h 527124"/>
              <a:gd name="connsiteX759" fmla="*/ 373785 w 608203"/>
              <a:gd name="connsiteY759" fmla="*/ 78613 h 527124"/>
              <a:gd name="connsiteX760" fmla="*/ 373785 w 608203"/>
              <a:gd name="connsiteY760" fmla="*/ 64705 h 527124"/>
              <a:gd name="connsiteX761" fmla="*/ 375589 w 608203"/>
              <a:gd name="connsiteY761" fmla="*/ 60327 h 527124"/>
              <a:gd name="connsiteX762" fmla="*/ 379713 w 608203"/>
              <a:gd name="connsiteY762" fmla="*/ 58781 h 527124"/>
              <a:gd name="connsiteX763" fmla="*/ 188480 w 608203"/>
              <a:gd name="connsiteY763" fmla="*/ 58781 h 527124"/>
              <a:gd name="connsiteX764" fmla="*/ 192573 w 608203"/>
              <a:gd name="connsiteY764" fmla="*/ 58781 h 527124"/>
              <a:gd name="connsiteX765" fmla="*/ 192573 w 608203"/>
              <a:gd name="connsiteY765" fmla="*/ 84537 h 527124"/>
              <a:gd name="connsiteX766" fmla="*/ 188480 w 608203"/>
              <a:gd name="connsiteY766" fmla="*/ 84537 h 527124"/>
              <a:gd name="connsiteX767" fmla="*/ 150234 w 608203"/>
              <a:gd name="connsiteY767" fmla="*/ 58781 h 527124"/>
              <a:gd name="connsiteX768" fmla="*/ 154397 w 608203"/>
              <a:gd name="connsiteY768" fmla="*/ 58781 h 527124"/>
              <a:gd name="connsiteX769" fmla="*/ 154397 w 608203"/>
              <a:gd name="connsiteY769" fmla="*/ 84537 h 527124"/>
              <a:gd name="connsiteX770" fmla="*/ 150234 w 608203"/>
              <a:gd name="connsiteY770" fmla="*/ 84537 h 527124"/>
              <a:gd name="connsiteX771" fmla="*/ 112270 w 608203"/>
              <a:gd name="connsiteY771" fmla="*/ 58781 h 527124"/>
              <a:gd name="connsiteX772" fmla="*/ 116433 w 608203"/>
              <a:gd name="connsiteY772" fmla="*/ 58781 h 527124"/>
              <a:gd name="connsiteX773" fmla="*/ 116433 w 608203"/>
              <a:gd name="connsiteY773" fmla="*/ 84537 h 527124"/>
              <a:gd name="connsiteX774" fmla="*/ 112270 w 608203"/>
              <a:gd name="connsiteY774" fmla="*/ 84537 h 527124"/>
              <a:gd name="connsiteX775" fmla="*/ 76410 w 608203"/>
              <a:gd name="connsiteY775" fmla="*/ 58781 h 527124"/>
              <a:gd name="connsiteX776" fmla="*/ 80268 w 608203"/>
              <a:gd name="connsiteY776" fmla="*/ 60327 h 527124"/>
              <a:gd name="connsiteX777" fmla="*/ 82068 w 608203"/>
              <a:gd name="connsiteY777" fmla="*/ 64705 h 527124"/>
              <a:gd name="connsiteX778" fmla="*/ 82068 w 608203"/>
              <a:gd name="connsiteY778" fmla="*/ 78613 h 527124"/>
              <a:gd name="connsiteX779" fmla="*/ 80268 w 608203"/>
              <a:gd name="connsiteY779" fmla="*/ 82992 h 527124"/>
              <a:gd name="connsiteX780" fmla="*/ 76410 w 608203"/>
              <a:gd name="connsiteY780" fmla="*/ 84537 h 527124"/>
              <a:gd name="connsiteX781" fmla="*/ 72038 w 608203"/>
              <a:gd name="connsiteY781" fmla="*/ 82992 h 527124"/>
              <a:gd name="connsiteX782" fmla="*/ 70495 w 608203"/>
              <a:gd name="connsiteY782" fmla="*/ 78613 h 527124"/>
              <a:gd name="connsiteX783" fmla="*/ 70495 w 608203"/>
              <a:gd name="connsiteY783" fmla="*/ 64705 h 527124"/>
              <a:gd name="connsiteX784" fmla="*/ 72038 w 608203"/>
              <a:gd name="connsiteY784" fmla="*/ 60327 h 527124"/>
              <a:gd name="connsiteX785" fmla="*/ 76410 w 608203"/>
              <a:gd name="connsiteY785" fmla="*/ 58781 h 527124"/>
              <a:gd name="connsiteX786" fmla="*/ 36129 w 608203"/>
              <a:gd name="connsiteY786" fmla="*/ 58781 h 527124"/>
              <a:gd name="connsiteX787" fmla="*/ 40292 w 608203"/>
              <a:gd name="connsiteY787" fmla="*/ 58781 h 527124"/>
              <a:gd name="connsiteX788" fmla="*/ 40292 w 608203"/>
              <a:gd name="connsiteY788" fmla="*/ 84537 h 527124"/>
              <a:gd name="connsiteX789" fmla="*/ 36129 w 608203"/>
              <a:gd name="connsiteY789" fmla="*/ 84537 h 527124"/>
              <a:gd name="connsiteX790" fmla="*/ 282685 w 608203"/>
              <a:gd name="connsiteY790" fmla="*/ 55394 h 527124"/>
              <a:gd name="connsiteX791" fmla="*/ 282685 w 608203"/>
              <a:gd name="connsiteY791" fmla="*/ 172674 h 527124"/>
              <a:gd name="connsiteX792" fmla="*/ 165194 w 608203"/>
              <a:gd name="connsiteY792" fmla="*/ 172674 h 527124"/>
              <a:gd name="connsiteX793" fmla="*/ 282685 w 608203"/>
              <a:gd name="connsiteY793" fmla="*/ 55394 h 527124"/>
              <a:gd name="connsiteX794" fmla="*/ 568190 w 608203"/>
              <a:gd name="connsiteY794" fmla="*/ 23972 h 527124"/>
              <a:gd name="connsiteX795" fmla="*/ 568190 w 608203"/>
              <a:gd name="connsiteY795" fmla="*/ 33767 h 527124"/>
              <a:gd name="connsiteX796" fmla="*/ 569997 w 608203"/>
              <a:gd name="connsiteY796" fmla="*/ 35571 h 527124"/>
              <a:gd name="connsiteX797" fmla="*/ 571804 w 608203"/>
              <a:gd name="connsiteY797" fmla="*/ 33767 h 527124"/>
              <a:gd name="connsiteX798" fmla="*/ 571804 w 608203"/>
              <a:gd name="connsiteY798" fmla="*/ 26034 h 527124"/>
              <a:gd name="connsiteX799" fmla="*/ 568190 w 608203"/>
              <a:gd name="connsiteY799" fmla="*/ 23972 h 527124"/>
              <a:gd name="connsiteX800" fmla="*/ 40013 w 608203"/>
              <a:gd name="connsiteY800" fmla="*/ 23972 h 527124"/>
              <a:gd name="connsiteX801" fmla="*/ 36399 w 608203"/>
              <a:gd name="connsiteY801" fmla="*/ 26034 h 527124"/>
              <a:gd name="connsiteX802" fmla="*/ 36399 w 608203"/>
              <a:gd name="connsiteY802" fmla="*/ 33767 h 527124"/>
              <a:gd name="connsiteX803" fmla="*/ 38206 w 608203"/>
              <a:gd name="connsiteY803" fmla="*/ 35313 h 527124"/>
              <a:gd name="connsiteX804" fmla="*/ 40013 w 608203"/>
              <a:gd name="connsiteY804" fmla="*/ 33767 h 527124"/>
              <a:gd name="connsiteX805" fmla="*/ 530242 w 608203"/>
              <a:gd name="connsiteY805" fmla="*/ 21394 h 527124"/>
              <a:gd name="connsiteX806" fmla="*/ 530242 w 608203"/>
              <a:gd name="connsiteY806" fmla="*/ 33767 h 527124"/>
              <a:gd name="connsiteX807" fmla="*/ 532049 w 608203"/>
              <a:gd name="connsiteY807" fmla="*/ 35571 h 527124"/>
              <a:gd name="connsiteX808" fmla="*/ 533856 w 608203"/>
              <a:gd name="connsiteY808" fmla="*/ 33767 h 527124"/>
              <a:gd name="connsiteX809" fmla="*/ 533856 w 608203"/>
              <a:gd name="connsiteY809" fmla="*/ 21394 h 527124"/>
              <a:gd name="connsiteX810" fmla="*/ 492035 w 608203"/>
              <a:gd name="connsiteY810" fmla="*/ 21394 h 527124"/>
              <a:gd name="connsiteX811" fmla="*/ 492035 w 608203"/>
              <a:gd name="connsiteY811" fmla="*/ 33767 h 527124"/>
              <a:gd name="connsiteX812" fmla="*/ 493842 w 608203"/>
              <a:gd name="connsiteY812" fmla="*/ 35571 h 527124"/>
              <a:gd name="connsiteX813" fmla="*/ 495650 w 608203"/>
              <a:gd name="connsiteY813" fmla="*/ 33767 h 527124"/>
              <a:gd name="connsiteX814" fmla="*/ 495650 w 608203"/>
              <a:gd name="connsiteY814" fmla="*/ 21394 h 527124"/>
              <a:gd name="connsiteX815" fmla="*/ 454087 w 608203"/>
              <a:gd name="connsiteY815" fmla="*/ 21394 h 527124"/>
              <a:gd name="connsiteX816" fmla="*/ 454087 w 608203"/>
              <a:gd name="connsiteY816" fmla="*/ 33767 h 527124"/>
              <a:gd name="connsiteX817" fmla="*/ 455894 w 608203"/>
              <a:gd name="connsiteY817" fmla="*/ 35571 h 527124"/>
              <a:gd name="connsiteX818" fmla="*/ 457701 w 608203"/>
              <a:gd name="connsiteY818" fmla="*/ 33767 h 527124"/>
              <a:gd name="connsiteX819" fmla="*/ 457701 w 608203"/>
              <a:gd name="connsiteY819" fmla="*/ 21394 h 527124"/>
              <a:gd name="connsiteX820" fmla="*/ 415881 w 608203"/>
              <a:gd name="connsiteY820" fmla="*/ 21394 h 527124"/>
              <a:gd name="connsiteX821" fmla="*/ 415881 w 608203"/>
              <a:gd name="connsiteY821" fmla="*/ 33767 h 527124"/>
              <a:gd name="connsiteX822" fmla="*/ 417688 w 608203"/>
              <a:gd name="connsiteY822" fmla="*/ 35571 h 527124"/>
              <a:gd name="connsiteX823" fmla="*/ 419495 w 608203"/>
              <a:gd name="connsiteY823" fmla="*/ 33767 h 527124"/>
              <a:gd name="connsiteX824" fmla="*/ 419495 w 608203"/>
              <a:gd name="connsiteY824" fmla="*/ 21394 h 527124"/>
              <a:gd name="connsiteX825" fmla="*/ 377933 w 608203"/>
              <a:gd name="connsiteY825" fmla="*/ 21394 h 527124"/>
              <a:gd name="connsiteX826" fmla="*/ 377933 w 608203"/>
              <a:gd name="connsiteY826" fmla="*/ 33767 h 527124"/>
              <a:gd name="connsiteX827" fmla="*/ 379740 w 608203"/>
              <a:gd name="connsiteY827" fmla="*/ 35571 h 527124"/>
              <a:gd name="connsiteX828" fmla="*/ 381547 w 608203"/>
              <a:gd name="connsiteY828" fmla="*/ 33767 h 527124"/>
              <a:gd name="connsiteX829" fmla="*/ 381547 w 608203"/>
              <a:gd name="connsiteY829" fmla="*/ 21394 h 527124"/>
              <a:gd name="connsiteX830" fmla="*/ 339985 w 608203"/>
              <a:gd name="connsiteY830" fmla="*/ 21394 h 527124"/>
              <a:gd name="connsiteX831" fmla="*/ 339985 w 608203"/>
              <a:gd name="connsiteY831" fmla="*/ 33767 h 527124"/>
              <a:gd name="connsiteX832" fmla="*/ 341792 w 608203"/>
              <a:gd name="connsiteY832" fmla="*/ 35571 h 527124"/>
              <a:gd name="connsiteX833" fmla="*/ 343341 w 608203"/>
              <a:gd name="connsiteY833" fmla="*/ 33767 h 527124"/>
              <a:gd name="connsiteX834" fmla="*/ 343341 w 608203"/>
              <a:gd name="connsiteY834" fmla="*/ 21394 h 527124"/>
              <a:gd name="connsiteX835" fmla="*/ 302811 w 608203"/>
              <a:gd name="connsiteY835" fmla="*/ 21394 h 527124"/>
              <a:gd name="connsiteX836" fmla="*/ 302811 w 608203"/>
              <a:gd name="connsiteY836" fmla="*/ 33767 h 527124"/>
              <a:gd name="connsiteX837" fmla="*/ 304618 w 608203"/>
              <a:gd name="connsiteY837" fmla="*/ 35571 h 527124"/>
              <a:gd name="connsiteX838" fmla="*/ 306425 w 608203"/>
              <a:gd name="connsiteY838" fmla="*/ 33767 h 527124"/>
              <a:gd name="connsiteX839" fmla="*/ 306425 w 608203"/>
              <a:gd name="connsiteY839" fmla="*/ 21394 h 527124"/>
              <a:gd name="connsiteX840" fmla="*/ 264863 w 608203"/>
              <a:gd name="connsiteY840" fmla="*/ 21394 h 527124"/>
              <a:gd name="connsiteX841" fmla="*/ 264863 w 608203"/>
              <a:gd name="connsiteY841" fmla="*/ 33767 h 527124"/>
              <a:gd name="connsiteX842" fmla="*/ 266670 w 608203"/>
              <a:gd name="connsiteY842" fmla="*/ 35571 h 527124"/>
              <a:gd name="connsiteX843" fmla="*/ 268477 w 608203"/>
              <a:gd name="connsiteY843" fmla="*/ 33767 h 527124"/>
              <a:gd name="connsiteX844" fmla="*/ 268477 w 608203"/>
              <a:gd name="connsiteY844" fmla="*/ 21394 h 527124"/>
              <a:gd name="connsiteX845" fmla="*/ 226657 w 608203"/>
              <a:gd name="connsiteY845" fmla="*/ 21394 h 527124"/>
              <a:gd name="connsiteX846" fmla="*/ 226657 w 608203"/>
              <a:gd name="connsiteY846" fmla="*/ 33767 h 527124"/>
              <a:gd name="connsiteX847" fmla="*/ 228464 w 608203"/>
              <a:gd name="connsiteY847" fmla="*/ 35571 h 527124"/>
              <a:gd name="connsiteX848" fmla="*/ 230271 w 608203"/>
              <a:gd name="connsiteY848" fmla="*/ 33767 h 527124"/>
              <a:gd name="connsiteX849" fmla="*/ 230271 w 608203"/>
              <a:gd name="connsiteY849" fmla="*/ 21394 h 527124"/>
              <a:gd name="connsiteX850" fmla="*/ 188708 w 608203"/>
              <a:gd name="connsiteY850" fmla="*/ 21394 h 527124"/>
              <a:gd name="connsiteX851" fmla="*/ 188708 w 608203"/>
              <a:gd name="connsiteY851" fmla="*/ 33767 h 527124"/>
              <a:gd name="connsiteX852" fmla="*/ 190515 w 608203"/>
              <a:gd name="connsiteY852" fmla="*/ 35571 h 527124"/>
              <a:gd name="connsiteX853" fmla="*/ 192322 w 608203"/>
              <a:gd name="connsiteY853" fmla="*/ 33767 h 527124"/>
              <a:gd name="connsiteX854" fmla="*/ 192322 w 608203"/>
              <a:gd name="connsiteY854" fmla="*/ 21394 h 527124"/>
              <a:gd name="connsiteX855" fmla="*/ 150502 w 608203"/>
              <a:gd name="connsiteY855" fmla="*/ 21394 h 527124"/>
              <a:gd name="connsiteX856" fmla="*/ 150502 w 608203"/>
              <a:gd name="connsiteY856" fmla="*/ 33767 h 527124"/>
              <a:gd name="connsiteX857" fmla="*/ 152309 w 608203"/>
              <a:gd name="connsiteY857" fmla="*/ 35571 h 527124"/>
              <a:gd name="connsiteX858" fmla="*/ 154116 w 608203"/>
              <a:gd name="connsiteY858" fmla="*/ 33767 h 527124"/>
              <a:gd name="connsiteX859" fmla="*/ 154116 w 608203"/>
              <a:gd name="connsiteY859" fmla="*/ 21394 h 527124"/>
              <a:gd name="connsiteX860" fmla="*/ 112553 w 608203"/>
              <a:gd name="connsiteY860" fmla="*/ 21394 h 527124"/>
              <a:gd name="connsiteX861" fmla="*/ 112553 w 608203"/>
              <a:gd name="connsiteY861" fmla="*/ 33767 h 527124"/>
              <a:gd name="connsiteX862" fmla="*/ 114361 w 608203"/>
              <a:gd name="connsiteY862" fmla="*/ 35571 h 527124"/>
              <a:gd name="connsiteX863" fmla="*/ 116168 w 608203"/>
              <a:gd name="connsiteY863" fmla="*/ 33767 h 527124"/>
              <a:gd name="connsiteX864" fmla="*/ 116168 w 608203"/>
              <a:gd name="connsiteY864" fmla="*/ 21394 h 527124"/>
              <a:gd name="connsiteX865" fmla="*/ 74605 w 608203"/>
              <a:gd name="connsiteY865" fmla="*/ 21394 h 527124"/>
              <a:gd name="connsiteX866" fmla="*/ 74605 w 608203"/>
              <a:gd name="connsiteY866" fmla="*/ 33767 h 527124"/>
              <a:gd name="connsiteX867" fmla="*/ 76412 w 608203"/>
              <a:gd name="connsiteY867" fmla="*/ 35571 h 527124"/>
              <a:gd name="connsiteX868" fmla="*/ 77961 w 608203"/>
              <a:gd name="connsiteY868" fmla="*/ 33767 h 527124"/>
              <a:gd name="connsiteX869" fmla="*/ 77961 w 608203"/>
              <a:gd name="connsiteY869" fmla="*/ 21394 h 527124"/>
              <a:gd name="connsiteX870" fmla="*/ 52662 w 608203"/>
              <a:gd name="connsiteY870" fmla="*/ 21394 h 527124"/>
              <a:gd name="connsiteX871" fmla="*/ 44144 w 608203"/>
              <a:gd name="connsiteY871" fmla="*/ 22683 h 527124"/>
              <a:gd name="connsiteX872" fmla="*/ 44144 w 608203"/>
              <a:gd name="connsiteY872" fmla="*/ 32993 h 527124"/>
              <a:gd name="connsiteX873" fmla="*/ 42336 w 608203"/>
              <a:gd name="connsiteY873" fmla="*/ 37375 h 527124"/>
              <a:gd name="connsiteX874" fmla="*/ 38206 w 608203"/>
              <a:gd name="connsiteY874" fmla="*/ 38922 h 527124"/>
              <a:gd name="connsiteX875" fmla="*/ 34076 w 608203"/>
              <a:gd name="connsiteY875" fmla="*/ 37375 h 527124"/>
              <a:gd name="connsiteX876" fmla="*/ 32269 w 608203"/>
              <a:gd name="connsiteY876" fmla="*/ 32993 h 527124"/>
              <a:gd name="connsiteX877" fmla="*/ 32269 w 608203"/>
              <a:gd name="connsiteY877" fmla="*/ 29127 h 527124"/>
              <a:gd name="connsiteX878" fmla="*/ 21426 w 608203"/>
              <a:gd name="connsiteY878" fmla="*/ 52326 h 527124"/>
              <a:gd name="connsiteX879" fmla="*/ 21426 w 608203"/>
              <a:gd name="connsiteY879" fmla="*/ 322719 h 527124"/>
              <a:gd name="connsiteX880" fmla="*/ 36141 w 608203"/>
              <a:gd name="connsiteY880" fmla="*/ 349010 h 527124"/>
              <a:gd name="connsiteX881" fmla="*/ 36141 w 608203"/>
              <a:gd name="connsiteY881" fmla="*/ 332771 h 527124"/>
              <a:gd name="connsiteX882" fmla="*/ 40271 w 608203"/>
              <a:gd name="connsiteY882" fmla="*/ 332771 h 527124"/>
              <a:gd name="connsiteX883" fmla="*/ 40271 w 608203"/>
              <a:gd name="connsiteY883" fmla="*/ 351073 h 527124"/>
              <a:gd name="connsiteX884" fmla="*/ 52662 w 608203"/>
              <a:gd name="connsiteY884" fmla="*/ 353650 h 527124"/>
              <a:gd name="connsiteX885" fmla="*/ 70733 w 608203"/>
              <a:gd name="connsiteY885" fmla="*/ 353650 h 527124"/>
              <a:gd name="connsiteX886" fmla="*/ 70475 w 608203"/>
              <a:gd name="connsiteY886" fmla="*/ 352877 h 527124"/>
              <a:gd name="connsiteX887" fmla="*/ 70475 w 608203"/>
              <a:gd name="connsiteY887" fmla="*/ 338958 h 527124"/>
              <a:gd name="connsiteX888" fmla="*/ 72282 w 608203"/>
              <a:gd name="connsiteY888" fmla="*/ 334318 h 527124"/>
              <a:gd name="connsiteX889" fmla="*/ 76412 w 608203"/>
              <a:gd name="connsiteY889" fmla="*/ 332771 h 527124"/>
              <a:gd name="connsiteX890" fmla="*/ 80543 w 608203"/>
              <a:gd name="connsiteY890" fmla="*/ 334318 h 527124"/>
              <a:gd name="connsiteX891" fmla="*/ 82350 w 608203"/>
              <a:gd name="connsiteY891" fmla="*/ 338958 h 527124"/>
              <a:gd name="connsiteX892" fmla="*/ 82350 w 608203"/>
              <a:gd name="connsiteY892" fmla="*/ 352877 h 527124"/>
              <a:gd name="connsiteX893" fmla="*/ 81834 w 608203"/>
              <a:gd name="connsiteY893" fmla="*/ 353650 h 527124"/>
              <a:gd name="connsiteX894" fmla="*/ 112295 w 608203"/>
              <a:gd name="connsiteY894" fmla="*/ 353650 h 527124"/>
              <a:gd name="connsiteX895" fmla="*/ 112295 w 608203"/>
              <a:gd name="connsiteY895" fmla="*/ 332771 h 527124"/>
              <a:gd name="connsiteX896" fmla="*/ 116426 w 608203"/>
              <a:gd name="connsiteY896" fmla="*/ 332771 h 527124"/>
              <a:gd name="connsiteX897" fmla="*/ 116426 w 608203"/>
              <a:gd name="connsiteY897" fmla="*/ 353650 h 527124"/>
              <a:gd name="connsiteX898" fmla="*/ 150243 w 608203"/>
              <a:gd name="connsiteY898" fmla="*/ 353650 h 527124"/>
              <a:gd name="connsiteX899" fmla="*/ 150243 w 608203"/>
              <a:gd name="connsiteY899" fmla="*/ 332771 h 527124"/>
              <a:gd name="connsiteX900" fmla="*/ 154374 w 608203"/>
              <a:gd name="connsiteY900" fmla="*/ 332771 h 527124"/>
              <a:gd name="connsiteX901" fmla="*/ 154374 w 608203"/>
              <a:gd name="connsiteY901" fmla="*/ 353650 h 527124"/>
              <a:gd name="connsiteX902" fmla="*/ 188708 w 608203"/>
              <a:gd name="connsiteY902" fmla="*/ 353650 h 527124"/>
              <a:gd name="connsiteX903" fmla="*/ 188708 w 608203"/>
              <a:gd name="connsiteY903" fmla="*/ 332771 h 527124"/>
              <a:gd name="connsiteX904" fmla="*/ 192839 w 608203"/>
              <a:gd name="connsiteY904" fmla="*/ 332771 h 527124"/>
              <a:gd name="connsiteX905" fmla="*/ 192839 w 608203"/>
              <a:gd name="connsiteY905" fmla="*/ 353650 h 527124"/>
              <a:gd name="connsiteX906" fmla="*/ 223042 w 608203"/>
              <a:gd name="connsiteY906" fmla="*/ 353650 h 527124"/>
              <a:gd name="connsiteX907" fmla="*/ 222784 w 608203"/>
              <a:gd name="connsiteY907" fmla="*/ 352877 h 527124"/>
              <a:gd name="connsiteX908" fmla="*/ 222784 w 608203"/>
              <a:gd name="connsiteY908" fmla="*/ 338958 h 527124"/>
              <a:gd name="connsiteX909" fmla="*/ 224591 w 608203"/>
              <a:gd name="connsiteY909" fmla="*/ 334318 h 527124"/>
              <a:gd name="connsiteX910" fmla="*/ 228722 w 608203"/>
              <a:gd name="connsiteY910" fmla="*/ 332771 h 527124"/>
              <a:gd name="connsiteX911" fmla="*/ 232852 w 608203"/>
              <a:gd name="connsiteY911" fmla="*/ 334318 h 527124"/>
              <a:gd name="connsiteX912" fmla="*/ 234659 w 608203"/>
              <a:gd name="connsiteY912" fmla="*/ 338958 h 527124"/>
              <a:gd name="connsiteX913" fmla="*/ 234659 w 608203"/>
              <a:gd name="connsiteY913" fmla="*/ 352877 h 527124"/>
              <a:gd name="connsiteX914" fmla="*/ 234143 w 608203"/>
              <a:gd name="connsiteY914" fmla="*/ 353650 h 527124"/>
              <a:gd name="connsiteX915" fmla="*/ 264605 w 608203"/>
              <a:gd name="connsiteY915" fmla="*/ 353650 h 527124"/>
              <a:gd name="connsiteX916" fmla="*/ 264605 w 608203"/>
              <a:gd name="connsiteY916" fmla="*/ 332771 h 527124"/>
              <a:gd name="connsiteX917" fmla="*/ 268735 w 608203"/>
              <a:gd name="connsiteY917" fmla="*/ 332771 h 527124"/>
              <a:gd name="connsiteX918" fmla="*/ 268735 w 608203"/>
              <a:gd name="connsiteY918" fmla="*/ 353650 h 527124"/>
              <a:gd name="connsiteX919" fmla="*/ 302811 w 608203"/>
              <a:gd name="connsiteY919" fmla="*/ 353650 h 527124"/>
              <a:gd name="connsiteX920" fmla="*/ 302811 w 608203"/>
              <a:gd name="connsiteY920" fmla="*/ 332771 h 527124"/>
              <a:gd name="connsiteX921" fmla="*/ 306683 w 608203"/>
              <a:gd name="connsiteY921" fmla="*/ 332771 h 527124"/>
              <a:gd name="connsiteX922" fmla="*/ 306683 w 608203"/>
              <a:gd name="connsiteY922" fmla="*/ 353650 h 527124"/>
              <a:gd name="connsiteX923" fmla="*/ 339727 w 608203"/>
              <a:gd name="connsiteY923" fmla="*/ 353650 h 527124"/>
              <a:gd name="connsiteX924" fmla="*/ 339727 w 608203"/>
              <a:gd name="connsiteY924" fmla="*/ 332771 h 527124"/>
              <a:gd name="connsiteX925" fmla="*/ 343857 w 608203"/>
              <a:gd name="connsiteY925" fmla="*/ 332771 h 527124"/>
              <a:gd name="connsiteX926" fmla="*/ 343857 w 608203"/>
              <a:gd name="connsiteY926" fmla="*/ 353650 h 527124"/>
              <a:gd name="connsiteX927" fmla="*/ 374319 w 608203"/>
              <a:gd name="connsiteY927" fmla="*/ 353650 h 527124"/>
              <a:gd name="connsiteX928" fmla="*/ 373802 w 608203"/>
              <a:gd name="connsiteY928" fmla="*/ 352877 h 527124"/>
              <a:gd name="connsiteX929" fmla="*/ 373802 w 608203"/>
              <a:gd name="connsiteY929" fmla="*/ 338958 h 527124"/>
              <a:gd name="connsiteX930" fmla="*/ 375609 w 608203"/>
              <a:gd name="connsiteY930" fmla="*/ 334318 h 527124"/>
              <a:gd name="connsiteX931" fmla="*/ 379740 w 608203"/>
              <a:gd name="connsiteY931" fmla="*/ 332771 h 527124"/>
              <a:gd name="connsiteX932" fmla="*/ 383870 w 608203"/>
              <a:gd name="connsiteY932" fmla="*/ 334318 h 527124"/>
              <a:gd name="connsiteX933" fmla="*/ 385677 w 608203"/>
              <a:gd name="connsiteY933" fmla="*/ 338958 h 527124"/>
              <a:gd name="connsiteX934" fmla="*/ 385677 w 608203"/>
              <a:gd name="connsiteY934" fmla="*/ 352877 h 527124"/>
              <a:gd name="connsiteX935" fmla="*/ 385419 w 608203"/>
              <a:gd name="connsiteY935" fmla="*/ 353650 h 527124"/>
              <a:gd name="connsiteX936" fmla="*/ 415881 w 608203"/>
              <a:gd name="connsiteY936" fmla="*/ 353650 h 527124"/>
              <a:gd name="connsiteX937" fmla="*/ 415881 w 608203"/>
              <a:gd name="connsiteY937" fmla="*/ 332771 h 527124"/>
              <a:gd name="connsiteX938" fmla="*/ 420011 w 608203"/>
              <a:gd name="connsiteY938" fmla="*/ 332771 h 527124"/>
              <a:gd name="connsiteX939" fmla="*/ 420011 w 608203"/>
              <a:gd name="connsiteY939" fmla="*/ 353650 h 527124"/>
              <a:gd name="connsiteX940" fmla="*/ 453829 w 608203"/>
              <a:gd name="connsiteY940" fmla="*/ 353650 h 527124"/>
              <a:gd name="connsiteX941" fmla="*/ 453829 w 608203"/>
              <a:gd name="connsiteY941" fmla="*/ 332771 h 527124"/>
              <a:gd name="connsiteX942" fmla="*/ 457960 w 608203"/>
              <a:gd name="connsiteY942" fmla="*/ 332771 h 527124"/>
              <a:gd name="connsiteX943" fmla="*/ 457960 w 608203"/>
              <a:gd name="connsiteY943" fmla="*/ 353650 h 527124"/>
              <a:gd name="connsiteX944" fmla="*/ 492035 w 608203"/>
              <a:gd name="connsiteY944" fmla="*/ 353650 h 527124"/>
              <a:gd name="connsiteX945" fmla="*/ 492035 w 608203"/>
              <a:gd name="connsiteY945" fmla="*/ 332771 h 527124"/>
              <a:gd name="connsiteX946" fmla="*/ 495908 w 608203"/>
              <a:gd name="connsiteY946" fmla="*/ 332771 h 527124"/>
              <a:gd name="connsiteX947" fmla="*/ 495908 w 608203"/>
              <a:gd name="connsiteY947" fmla="*/ 353650 h 527124"/>
              <a:gd name="connsiteX948" fmla="*/ 526369 w 608203"/>
              <a:gd name="connsiteY948" fmla="*/ 353650 h 527124"/>
              <a:gd name="connsiteX949" fmla="*/ 526111 w 608203"/>
              <a:gd name="connsiteY949" fmla="*/ 352877 h 527124"/>
              <a:gd name="connsiteX950" fmla="*/ 526111 w 608203"/>
              <a:gd name="connsiteY950" fmla="*/ 338958 h 527124"/>
              <a:gd name="connsiteX951" fmla="*/ 527918 w 608203"/>
              <a:gd name="connsiteY951" fmla="*/ 334318 h 527124"/>
              <a:gd name="connsiteX952" fmla="*/ 532049 w 608203"/>
              <a:gd name="connsiteY952" fmla="*/ 332771 h 527124"/>
              <a:gd name="connsiteX953" fmla="*/ 536179 w 608203"/>
              <a:gd name="connsiteY953" fmla="*/ 334318 h 527124"/>
              <a:gd name="connsiteX954" fmla="*/ 537986 w 608203"/>
              <a:gd name="connsiteY954" fmla="*/ 338958 h 527124"/>
              <a:gd name="connsiteX955" fmla="*/ 537986 w 608203"/>
              <a:gd name="connsiteY955" fmla="*/ 352877 h 527124"/>
              <a:gd name="connsiteX956" fmla="*/ 537470 w 608203"/>
              <a:gd name="connsiteY956" fmla="*/ 353650 h 527124"/>
              <a:gd name="connsiteX957" fmla="*/ 555540 w 608203"/>
              <a:gd name="connsiteY957" fmla="*/ 353650 h 527124"/>
              <a:gd name="connsiteX958" fmla="*/ 567932 w 608203"/>
              <a:gd name="connsiteY958" fmla="*/ 351073 h 527124"/>
              <a:gd name="connsiteX959" fmla="*/ 567932 w 608203"/>
              <a:gd name="connsiteY959" fmla="*/ 332771 h 527124"/>
              <a:gd name="connsiteX960" fmla="*/ 572062 w 608203"/>
              <a:gd name="connsiteY960" fmla="*/ 332771 h 527124"/>
              <a:gd name="connsiteX961" fmla="*/ 572062 w 608203"/>
              <a:gd name="connsiteY961" fmla="*/ 349010 h 527124"/>
              <a:gd name="connsiteX962" fmla="*/ 586777 w 608203"/>
              <a:gd name="connsiteY962" fmla="*/ 322719 h 527124"/>
              <a:gd name="connsiteX963" fmla="*/ 586777 w 608203"/>
              <a:gd name="connsiteY963" fmla="*/ 52326 h 527124"/>
              <a:gd name="connsiteX964" fmla="*/ 575934 w 608203"/>
              <a:gd name="connsiteY964" fmla="*/ 29127 h 527124"/>
              <a:gd name="connsiteX965" fmla="*/ 575934 w 608203"/>
              <a:gd name="connsiteY965" fmla="*/ 32993 h 527124"/>
              <a:gd name="connsiteX966" fmla="*/ 574127 w 608203"/>
              <a:gd name="connsiteY966" fmla="*/ 37375 h 527124"/>
              <a:gd name="connsiteX967" fmla="*/ 569997 w 608203"/>
              <a:gd name="connsiteY967" fmla="*/ 38922 h 527124"/>
              <a:gd name="connsiteX968" fmla="*/ 565867 w 608203"/>
              <a:gd name="connsiteY968" fmla="*/ 37375 h 527124"/>
              <a:gd name="connsiteX969" fmla="*/ 564059 w 608203"/>
              <a:gd name="connsiteY969" fmla="*/ 32993 h 527124"/>
              <a:gd name="connsiteX970" fmla="*/ 564059 w 608203"/>
              <a:gd name="connsiteY970" fmla="*/ 22683 h 527124"/>
              <a:gd name="connsiteX971" fmla="*/ 555540 w 608203"/>
              <a:gd name="connsiteY971" fmla="*/ 21394 h 527124"/>
              <a:gd name="connsiteX972" fmla="*/ 537728 w 608203"/>
              <a:gd name="connsiteY972" fmla="*/ 21394 h 527124"/>
              <a:gd name="connsiteX973" fmla="*/ 537728 w 608203"/>
              <a:gd name="connsiteY973" fmla="*/ 32993 h 527124"/>
              <a:gd name="connsiteX974" fmla="*/ 535921 w 608203"/>
              <a:gd name="connsiteY974" fmla="*/ 37375 h 527124"/>
              <a:gd name="connsiteX975" fmla="*/ 531791 w 608203"/>
              <a:gd name="connsiteY975" fmla="*/ 38922 h 527124"/>
              <a:gd name="connsiteX976" fmla="*/ 527660 w 608203"/>
              <a:gd name="connsiteY976" fmla="*/ 37375 h 527124"/>
              <a:gd name="connsiteX977" fmla="*/ 526111 w 608203"/>
              <a:gd name="connsiteY977" fmla="*/ 32993 h 527124"/>
              <a:gd name="connsiteX978" fmla="*/ 526111 w 608203"/>
              <a:gd name="connsiteY978" fmla="*/ 21394 h 527124"/>
              <a:gd name="connsiteX979" fmla="*/ 499780 w 608203"/>
              <a:gd name="connsiteY979" fmla="*/ 21394 h 527124"/>
              <a:gd name="connsiteX980" fmla="*/ 499780 w 608203"/>
              <a:gd name="connsiteY980" fmla="*/ 32993 h 527124"/>
              <a:gd name="connsiteX981" fmla="*/ 497973 w 608203"/>
              <a:gd name="connsiteY981" fmla="*/ 37375 h 527124"/>
              <a:gd name="connsiteX982" fmla="*/ 493842 w 608203"/>
              <a:gd name="connsiteY982" fmla="*/ 38922 h 527124"/>
              <a:gd name="connsiteX983" fmla="*/ 489712 w 608203"/>
              <a:gd name="connsiteY983" fmla="*/ 37375 h 527124"/>
              <a:gd name="connsiteX984" fmla="*/ 487905 w 608203"/>
              <a:gd name="connsiteY984" fmla="*/ 32993 h 527124"/>
              <a:gd name="connsiteX985" fmla="*/ 487905 w 608203"/>
              <a:gd name="connsiteY985" fmla="*/ 21394 h 527124"/>
              <a:gd name="connsiteX986" fmla="*/ 461574 w 608203"/>
              <a:gd name="connsiteY986" fmla="*/ 21394 h 527124"/>
              <a:gd name="connsiteX987" fmla="*/ 461574 w 608203"/>
              <a:gd name="connsiteY987" fmla="*/ 32993 h 527124"/>
              <a:gd name="connsiteX988" fmla="*/ 459767 w 608203"/>
              <a:gd name="connsiteY988" fmla="*/ 37375 h 527124"/>
              <a:gd name="connsiteX989" fmla="*/ 455636 w 608203"/>
              <a:gd name="connsiteY989" fmla="*/ 38922 h 527124"/>
              <a:gd name="connsiteX990" fmla="*/ 451506 w 608203"/>
              <a:gd name="connsiteY990" fmla="*/ 37375 h 527124"/>
              <a:gd name="connsiteX991" fmla="*/ 449957 w 608203"/>
              <a:gd name="connsiteY991" fmla="*/ 32993 h 527124"/>
              <a:gd name="connsiteX992" fmla="*/ 449957 w 608203"/>
              <a:gd name="connsiteY992" fmla="*/ 21394 h 527124"/>
              <a:gd name="connsiteX993" fmla="*/ 423625 w 608203"/>
              <a:gd name="connsiteY993" fmla="*/ 21394 h 527124"/>
              <a:gd name="connsiteX994" fmla="*/ 423625 w 608203"/>
              <a:gd name="connsiteY994" fmla="*/ 32993 h 527124"/>
              <a:gd name="connsiteX995" fmla="*/ 421818 w 608203"/>
              <a:gd name="connsiteY995" fmla="*/ 37375 h 527124"/>
              <a:gd name="connsiteX996" fmla="*/ 417688 w 608203"/>
              <a:gd name="connsiteY996" fmla="*/ 38922 h 527124"/>
              <a:gd name="connsiteX997" fmla="*/ 413558 w 608203"/>
              <a:gd name="connsiteY997" fmla="*/ 37375 h 527124"/>
              <a:gd name="connsiteX998" fmla="*/ 411751 w 608203"/>
              <a:gd name="connsiteY998" fmla="*/ 32993 h 527124"/>
              <a:gd name="connsiteX999" fmla="*/ 411751 w 608203"/>
              <a:gd name="connsiteY999" fmla="*/ 21394 h 527124"/>
              <a:gd name="connsiteX1000" fmla="*/ 385677 w 608203"/>
              <a:gd name="connsiteY1000" fmla="*/ 21394 h 527124"/>
              <a:gd name="connsiteX1001" fmla="*/ 385677 w 608203"/>
              <a:gd name="connsiteY1001" fmla="*/ 32993 h 527124"/>
              <a:gd name="connsiteX1002" fmla="*/ 383870 w 608203"/>
              <a:gd name="connsiteY1002" fmla="*/ 37375 h 527124"/>
              <a:gd name="connsiteX1003" fmla="*/ 379740 w 608203"/>
              <a:gd name="connsiteY1003" fmla="*/ 38922 h 527124"/>
              <a:gd name="connsiteX1004" fmla="*/ 375609 w 608203"/>
              <a:gd name="connsiteY1004" fmla="*/ 37375 h 527124"/>
              <a:gd name="connsiteX1005" fmla="*/ 373802 w 608203"/>
              <a:gd name="connsiteY1005" fmla="*/ 32993 h 527124"/>
              <a:gd name="connsiteX1006" fmla="*/ 373802 w 608203"/>
              <a:gd name="connsiteY1006" fmla="*/ 21394 h 527124"/>
              <a:gd name="connsiteX1007" fmla="*/ 347471 w 608203"/>
              <a:gd name="connsiteY1007" fmla="*/ 21394 h 527124"/>
              <a:gd name="connsiteX1008" fmla="*/ 347471 w 608203"/>
              <a:gd name="connsiteY1008" fmla="*/ 32993 h 527124"/>
              <a:gd name="connsiteX1009" fmla="*/ 345664 w 608203"/>
              <a:gd name="connsiteY1009" fmla="*/ 37375 h 527124"/>
              <a:gd name="connsiteX1010" fmla="*/ 341534 w 608203"/>
              <a:gd name="connsiteY1010" fmla="*/ 38922 h 527124"/>
              <a:gd name="connsiteX1011" fmla="*/ 337403 w 608203"/>
              <a:gd name="connsiteY1011" fmla="*/ 37375 h 527124"/>
              <a:gd name="connsiteX1012" fmla="*/ 335854 w 608203"/>
              <a:gd name="connsiteY1012" fmla="*/ 32993 h 527124"/>
              <a:gd name="connsiteX1013" fmla="*/ 335854 w 608203"/>
              <a:gd name="connsiteY1013" fmla="*/ 21394 h 527124"/>
              <a:gd name="connsiteX1014" fmla="*/ 310556 w 608203"/>
              <a:gd name="connsiteY1014" fmla="*/ 21394 h 527124"/>
              <a:gd name="connsiteX1015" fmla="*/ 310556 w 608203"/>
              <a:gd name="connsiteY1015" fmla="*/ 32993 h 527124"/>
              <a:gd name="connsiteX1016" fmla="*/ 308748 w 608203"/>
              <a:gd name="connsiteY1016" fmla="*/ 37375 h 527124"/>
              <a:gd name="connsiteX1017" fmla="*/ 304618 w 608203"/>
              <a:gd name="connsiteY1017" fmla="*/ 38922 h 527124"/>
              <a:gd name="connsiteX1018" fmla="*/ 300488 w 608203"/>
              <a:gd name="connsiteY1018" fmla="*/ 37375 h 527124"/>
              <a:gd name="connsiteX1019" fmla="*/ 298681 w 608203"/>
              <a:gd name="connsiteY1019" fmla="*/ 32993 h 527124"/>
              <a:gd name="connsiteX1020" fmla="*/ 298681 w 608203"/>
              <a:gd name="connsiteY1020" fmla="*/ 21394 h 527124"/>
              <a:gd name="connsiteX1021" fmla="*/ 272349 w 608203"/>
              <a:gd name="connsiteY1021" fmla="*/ 21394 h 527124"/>
              <a:gd name="connsiteX1022" fmla="*/ 272349 w 608203"/>
              <a:gd name="connsiteY1022" fmla="*/ 32993 h 527124"/>
              <a:gd name="connsiteX1023" fmla="*/ 270542 w 608203"/>
              <a:gd name="connsiteY1023" fmla="*/ 37375 h 527124"/>
              <a:gd name="connsiteX1024" fmla="*/ 266670 w 608203"/>
              <a:gd name="connsiteY1024" fmla="*/ 38922 h 527124"/>
              <a:gd name="connsiteX1025" fmla="*/ 262539 w 608203"/>
              <a:gd name="connsiteY1025" fmla="*/ 37375 h 527124"/>
              <a:gd name="connsiteX1026" fmla="*/ 260732 w 608203"/>
              <a:gd name="connsiteY1026" fmla="*/ 32993 h 527124"/>
              <a:gd name="connsiteX1027" fmla="*/ 260732 w 608203"/>
              <a:gd name="connsiteY1027" fmla="*/ 21394 h 527124"/>
              <a:gd name="connsiteX1028" fmla="*/ 234401 w 608203"/>
              <a:gd name="connsiteY1028" fmla="*/ 21394 h 527124"/>
              <a:gd name="connsiteX1029" fmla="*/ 234401 w 608203"/>
              <a:gd name="connsiteY1029" fmla="*/ 32993 h 527124"/>
              <a:gd name="connsiteX1030" fmla="*/ 232594 w 608203"/>
              <a:gd name="connsiteY1030" fmla="*/ 37375 h 527124"/>
              <a:gd name="connsiteX1031" fmla="*/ 228464 w 608203"/>
              <a:gd name="connsiteY1031" fmla="*/ 38922 h 527124"/>
              <a:gd name="connsiteX1032" fmla="*/ 224333 w 608203"/>
              <a:gd name="connsiteY1032" fmla="*/ 37375 h 527124"/>
              <a:gd name="connsiteX1033" fmla="*/ 222526 w 608203"/>
              <a:gd name="connsiteY1033" fmla="*/ 32993 h 527124"/>
              <a:gd name="connsiteX1034" fmla="*/ 222526 w 608203"/>
              <a:gd name="connsiteY1034" fmla="*/ 21394 h 527124"/>
              <a:gd name="connsiteX1035" fmla="*/ 196453 w 608203"/>
              <a:gd name="connsiteY1035" fmla="*/ 21394 h 527124"/>
              <a:gd name="connsiteX1036" fmla="*/ 196453 w 608203"/>
              <a:gd name="connsiteY1036" fmla="*/ 32993 h 527124"/>
              <a:gd name="connsiteX1037" fmla="*/ 194646 w 608203"/>
              <a:gd name="connsiteY1037" fmla="*/ 37375 h 527124"/>
              <a:gd name="connsiteX1038" fmla="*/ 190515 w 608203"/>
              <a:gd name="connsiteY1038" fmla="*/ 38922 h 527124"/>
              <a:gd name="connsiteX1039" fmla="*/ 186385 w 608203"/>
              <a:gd name="connsiteY1039" fmla="*/ 37375 h 527124"/>
              <a:gd name="connsiteX1040" fmla="*/ 184578 w 608203"/>
              <a:gd name="connsiteY1040" fmla="*/ 32993 h 527124"/>
              <a:gd name="connsiteX1041" fmla="*/ 184578 w 608203"/>
              <a:gd name="connsiteY1041" fmla="*/ 21394 h 527124"/>
              <a:gd name="connsiteX1042" fmla="*/ 158246 w 608203"/>
              <a:gd name="connsiteY1042" fmla="*/ 21394 h 527124"/>
              <a:gd name="connsiteX1043" fmla="*/ 158246 w 608203"/>
              <a:gd name="connsiteY1043" fmla="*/ 32993 h 527124"/>
              <a:gd name="connsiteX1044" fmla="*/ 156439 w 608203"/>
              <a:gd name="connsiteY1044" fmla="*/ 37375 h 527124"/>
              <a:gd name="connsiteX1045" fmla="*/ 152309 w 608203"/>
              <a:gd name="connsiteY1045" fmla="*/ 38922 h 527124"/>
              <a:gd name="connsiteX1046" fmla="*/ 148178 w 608203"/>
              <a:gd name="connsiteY1046" fmla="*/ 37375 h 527124"/>
              <a:gd name="connsiteX1047" fmla="*/ 146371 w 608203"/>
              <a:gd name="connsiteY1047" fmla="*/ 32993 h 527124"/>
              <a:gd name="connsiteX1048" fmla="*/ 146371 w 608203"/>
              <a:gd name="connsiteY1048" fmla="*/ 21394 h 527124"/>
              <a:gd name="connsiteX1049" fmla="*/ 120298 w 608203"/>
              <a:gd name="connsiteY1049" fmla="*/ 21394 h 527124"/>
              <a:gd name="connsiteX1050" fmla="*/ 120298 w 608203"/>
              <a:gd name="connsiteY1050" fmla="*/ 32993 h 527124"/>
              <a:gd name="connsiteX1051" fmla="*/ 118491 w 608203"/>
              <a:gd name="connsiteY1051" fmla="*/ 37375 h 527124"/>
              <a:gd name="connsiteX1052" fmla="*/ 114361 w 608203"/>
              <a:gd name="connsiteY1052" fmla="*/ 38922 h 527124"/>
              <a:gd name="connsiteX1053" fmla="*/ 110230 w 608203"/>
              <a:gd name="connsiteY1053" fmla="*/ 37375 h 527124"/>
              <a:gd name="connsiteX1054" fmla="*/ 108423 w 608203"/>
              <a:gd name="connsiteY1054" fmla="*/ 32993 h 527124"/>
              <a:gd name="connsiteX1055" fmla="*/ 108423 w 608203"/>
              <a:gd name="connsiteY1055" fmla="*/ 21394 h 527124"/>
              <a:gd name="connsiteX1056" fmla="*/ 82350 w 608203"/>
              <a:gd name="connsiteY1056" fmla="*/ 21394 h 527124"/>
              <a:gd name="connsiteX1057" fmla="*/ 82350 w 608203"/>
              <a:gd name="connsiteY1057" fmla="*/ 32993 h 527124"/>
              <a:gd name="connsiteX1058" fmla="*/ 80543 w 608203"/>
              <a:gd name="connsiteY1058" fmla="*/ 37375 h 527124"/>
              <a:gd name="connsiteX1059" fmla="*/ 76412 w 608203"/>
              <a:gd name="connsiteY1059" fmla="*/ 38922 h 527124"/>
              <a:gd name="connsiteX1060" fmla="*/ 72282 w 608203"/>
              <a:gd name="connsiteY1060" fmla="*/ 37375 h 527124"/>
              <a:gd name="connsiteX1061" fmla="*/ 70475 w 608203"/>
              <a:gd name="connsiteY1061" fmla="*/ 32993 h 527124"/>
              <a:gd name="connsiteX1062" fmla="*/ 70475 w 608203"/>
              <a:gd name="connsiteY1062" fmla="*/ 21394 h 527124"/>
              <a:gd name="connsiteX1063" fmla="*/ 52662 w 608203"/>
              <a:gd name="connsiteY1063" fmla="*/ 0 h 527124"/>
              <a:gd name="connsiteX1064" fmla="*/ 555540 w 608203"/>
              <a:gd name="connsiteY1064" fmla="*/ 0 h 527124"/>
              <a:gd name="connsiteX1065" fmla="*/ 608203 w 608203"/>
              <a:gd name="connsiteY1065" fmla="*/ 52326 h 527124"/>
              <a:gd name="connsiteX1066" fmla="*/ 608203 w 608203"/>
              <a:gd name="connsiteY1066" fmla="*/ 386902 h 527124"/>
              <a:gd name="connsiteX1067" fmla="*/ 555540 w 608203"/>
              <a:gd name="connsiteY1067" fmla="*/ 439485 h 527124"/>
              <a:gd name="connsiteX1068" fmla="*/ 325528 w 608203"/>
              <a:gd name="connsiteY1068" fmla="*/ 439485 h 527124"/>
              <a:gd name="connsiteX1069" fmla="*/ 325528 w 608203"/>
              <a:gd name="connsiteY1069" fmla="*/ 484078 h 527124"/>
              <a:gd name="connsiteX1070" fmla="*/ 486614 w 608203"/>
              <a:gd name="connsiteY1070" fmla="*/ 484078 h 527124"/>
              <a:gd name="connsiteX1071" fmla="*/ 508041 w 608203"/>
              <a:gd name="connsiteY1071" fmla="*/ 505472 h 527124"/>
              <a:gd name="connsiteX1072" fmla="*/ 508041 w 608203"/>
              <a:gd name="connsiteY1072" fmla="*/ 527124 h 527124"/>
              <a:gd name="connsiteX1073" fmla="*/ 100162 w 608203"/>
              <a:gd name="connsiteY1073" fmla="*/ 527124 h 527124"/>
              <a:gd name="connsiteX1074" fmla="*/ 100162 w 608203"/>
              <a:gd name="connsiteY1074" fmla="*/ 505472 h 527124"/>
              <a:gd name="connsiteX1075" fmla="*/ 121589 w 608203"/>
              <a:gd name="connsiteY1075" fmla="*/ 484078 h 527124"/>
              <a:gd name="connsiteX1076" fmla="*/ 282675 w 608203"/>
              <a:gd name="connsiteY1076" fmla="*/ 484078 h 527124"/>
              <a:gd name="connsiteX1077" fmla="*/ 282675 w 608203"/>
              <a:gd name="connsiteY1077" fmla="*/ 439485 h 527124"/>
              <a:gd name="connsiteX1078" fmla="*/ 52662 w 608203"/>
              <a:gd name="connsiteY1078" fmla="*/ 439485 h 527124"/>
              <a:gd name="connsiteX1079" fmla="*/ 0 w 608203"/>
              <a:gd name="connsiteY1079" fmla="*/ 386902 h 527124"/>
              <a:gd name="connsiteX1080" fmla="*/ 0 w 608203"/>
              <a:gd name="connsiteY1080" fmla="*/ 52326 h 527124"/>
              <a:gd name="connsiteX1081" fmla="*/ 52662 w 608203"/>
              <a:gd name="connsiteY1081" fmla="*/ 0 h 527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</a:cxnLst>
            <a:rect l="l" t="t" r="r" b="b"/>
            <a:pathLst>
              <a:path w="608203" h="527124">
                <a:moveTo>
                  <a:pt x="532049" y="336380"/>
                </a:moveTo>
                <a:cubicBezTo>
                  <a:pt x="530758" y="336380"/>
                  <a:pt x="530242" y="336896"/>
                  <a:pt x="530242" y="338184"/>
                </a:cubicBezTo>
                <a:lnTo>
                  <a:pt x="530242" y="353392"/>
                </a:lnTo>
                <a:cubicBezTo>
                  <a:pt x="530242" y="353650"/>
                  <a:pt x="530500" y="353650"/>
                  <a:pt x="530500" y="353650"/>
                </a:cubicBezTo>
                <a:lnTo>
                  <a:pt x="533598" y="353650"/>
                </a:lnTo>
                <a:cubicBezTo>
                  <a:pt x="533598" y="353650"/>
                  <a:pt x="533856" y="353650"/>
                  <a:pt x="533856" y="353392"/>
                </a:cubicBezTo>
                <a:lnTo>
                  <a:pt x="533598" y="353392"/>
                </a:lnTo>
                <a:lnTo>
                  <a:pt x="533598" y="338184"/>
                </a:lnTo>
                <a:cubicBezTo>
                  <a:pt x="533598" y="336896"/>
                  <a:pt x="533081" y="336380"/>
                  <a:pt x="532049" y="336380"/>
                </a:cubicBezTo>
                <a:close/>
                <a:moveTo>
                  <a:pt x="379740" y="336380"/>
                </a:moveTo>
                <a:cubicBezTo>
                  <a:pt x="378449" y="336380"/>
                  <a:pt x="377933" y="336896"/>
                  <a:pt x="377933" y="338184"/>
                </a:cubicBezTo>
                <a:lnTo>
                  <a:pt x="377933" y="353392"/>
                </a:lnTo>
                <a:cubicBezTo>
                  <a:pt x="377933" y="353650"/>
                  <a:pt x="378191" y="353650"/>
                  <a:pt x="378191" y="353650"/>
                </a:cubicBezTo>
                <a:lnTo>
                  <a:pt x="381289" y="353650"/>
                </a:lnTo>
                <a:cubicBezTo>
                  <a:pt x="381289" y="353650"/>
                  <a:pt x="381547" y="353650"/>
                  <a:pt x="381547" y="353392"/>
                </a:cubicBezTo>
                <a:lnTo>
                  <a:pt x="381547" y="338184"/>
                </a:lnTo>
                <a:cubicBezTo>
                  <a:pt x="381547" y="336896"/>
                  <a:pt x="381031" y="336380"/>
                  <a:pt x="379740" y="336380"/>
                </a:cubicBezTo>
                <a:close/>
                <a:moveTo>
                  <a:pt x="228464" y="336380"/>
                </a:moveTo>
                <a:cubicBezTo>
                  <a:pt x="227173" y="336380"/>
                  <a:pt x="226657" y="336896"/>
                  <a:pt x="226657" y="338184"/>
                </a:cubicBezTo>
                <a:lnTo>
                  <a:pt x="226657" y="353392"/>
                </a:lnTo>
                <a:cubicBezTo>
                  <a:pt x="226657" y="353650"/>
                  <a:pt x="226915" y="353650"/>
                  <a:pt x="226915" y="353650"/>
                </a:cubicBezTo>
                <a:lnTo>
                  <a:pt x="230012" y="353650"/>
                </a:lnTo>
                <a:cubicBezTo>
                  <a:pt x="230012" y="353650"/>
                  <a:pt x="230271" y="353650"/>
                  <a:pt x="230271" y="353392"/>
                </a:cubicBezTo>
                <a:lnTo>
                  <a:pt x="230271" y="338184"/>
                </a:lnTo>
                <a:cubicBezTo>
                  <a:pt x="230271" y="336896"/>
                  <a:pt x="229754" y="336380"/>
                  <a:pt x="228464" y="336380"/>
                </a:cubicBezTo>
                <a:close/>
                <a:moveTo>
                  <a:pt x="76154" y="336380"/>
                </a:moveTo>
                <a:cubicBezTo>
                  <a:pt x="75122" y="336380"/>
                  <a:pt x="74605" y="336896"/>
                  <a:pt x="74605" y="338184"/>
                </a:cubicBezTo>
                <a:lnTo>
                  <a:pt x="74605" y="353392"/>
                </a:lnTo>
                <a:cubicBezTo>
                  <a:pt x="74605" y="353650"/>
                  <a:pt x="74605" y="353650"/>
                  <a:pt x="74863" y="353650"/>
                </a:cubicBezTo>
                <a:lnTo>
                  <a:pt x="77703" y="353650"/>
                </a:lnTo>
                <a:cubicBezTo>
                  <a:pt x="77703" y="353650"/>
                  <a:pt x="77961" y="353650"/>
                  <a:pt x="77961" y="353392"/>
                </a:cubicBezTo>
                <a:lnTo>
                  <a:pt x="77961" y="338184"/>
                </a:lnTo>
                <a:cubicBezTo>
                  <a:pt x="77961" y="336896"/>
                  <a:pt x="77445" y="336380"/>
                  <a:pt x="76154" y="336380"/>
                </a:cubicBezTo>
                <a:close/>
                <a:moveTo>
                  <a:pt x="385640" y="296446"/>
                </a:moveTo>
                <a:lnTo>
                  <a:pt x="385640" y="307253"/>
                </a:lnTo>
                <a:cubicBezTo>
                  <a:pt x="385640" y="309054"/>
                  <a:pt x="384867" y="310597"/>
                  <a:pt x="383836" y="311626"/>
                </a:cubicBezTo>
                <a:cubicBezTo>
                  <a:pt x="382548" y="312656"/>
                  <a:pt x="381259" y="313170"/>
                  <a:pt x="379713" y="313170"/>
                </a:cubicBezTo>
                <a:cubicBezTo>
                  <a:pt x="378166" y="313170"/>
                  <a:pt x="376620" y="312656"/>
                  <a:pt x="375589" y="311626"/>
                </a:cubicBezTo>
                <a:cubicBezTo>
                  <a:pt x="374301" y="310597"/>
                  <a:pt x="373785" y="309054"/>
                  <a:pt x="373785" y="307253"/>
                </a:cubicBezTo>
                <a:lnTo>
                  <a:pt x="373785" y="304680"/>
                </a:lnTo>
                <a:cubicBezTo>
                  <a:pt x="375074" y="303908"/>
                  <a:pt x="376620" y="302879"/>
                  <a:pt x="377909" y="302107"/>
                </a:cubicBezTo>
                <a:lnTo>
                  <a:pt x="377909" y="307767"/>
                </a:lnTo>
                <a:cubicBezTo>
                  <a:pt x="377909" y="309054"/>
                  <a:pt x="378424" y="309568"/>
                  <a:pt x="379713" y="309568"/>
                </a:cubicBezTo>
                <a:cubicBezTo>
                  <a:pt x="381001" y="309568"/>
                  <a:pt x="381517" y="309054"/>
                  <a:pt x="381517" y="307767"/>
                </a:cubicBezTo>
                <a:lnTo>
                  <a:pt x="381517" y="299534"/>
                </a:lnTo>
                <a:cubicBezTo>
                  <a:pt x="382805" y="298505"/>
                  <a:pt x="384352" y="297475"/>
                  <a:pt x="385640" y="296446"/>
                </a:cubicBezTo>
                <a:close/>
                <a:moveTo>
                  <a:pt x="222493" y="296446"/>
                </a:moveTo>
                <a:cubicBezTo>
                  <a:pt x="224049" y="297475"/>
                  <a:pt x="225345" y="298505"/>
                  <a:pt x="226641" y="299534"/>
                </a:cubicBezTo>
                <a:lnTo>
                  <a:pt x="226641" y="307767"/>
                </a:lnTo>
                <a:cubicBezTo>
                  <a:pt x="226641" y="309054"/>
                  <a:pt x="227419" y="309568"/>
                  <a:pt x="228456" y="309568"/>
                </a:cubicBezTo>
                <a:cubicBezTo>
                  <a:pt x="229753" y="309568"/>
                  <a:pt x="230271" y="309054"/>
                  <a:pt x="230271" y="307767"/>
                </a:cubicBezTo>
                <a:lnTo>
                  <a:pt x="230271" y="302107"/>
                </a:lnTo>
                <a:cubicBezTo>
                  <a:pt x="231567" y="302879"/>
                  <a:pt x="233123" y="303650"/>
                  <a:pt x="234419" y="304680"/>
                </a:cubicBezTo>
                <a:lnTo>
                  <a:pt x="234419" y="307253"/>
                </a:lnTo>
                <a:cubicBezTo>
                  <a:pt x="234419" y="309054"/>
                  <a:pt x="233901" y="310597"/>
                  <a:pt x="232604" y="311626"/>
                </a:cubicBezTo>
                <a:cubicBezTo>
                  <a:pt x="231567" y="312656"/>
                  <a:pt x="230012" y="313170"/>
                  <a:pt x="228456" y="313170"/>
                </a:cubicBezTo>
                <a:cubicBezTo>
                  <a:pt x="226901" y="313170"/>
                  <a:pt x="225604" y="312656"/>
                  <a:pt x="224308" y="311626"/>
                </a:cubicBezTo>
                <a:cubicBezTo>
                  <a:pt x="223271" y="310597"/>
                  <a:pt x="222493" y="309054"/>
                  <a:pt x="222493" y="307253"/>
                </a:cubicBezTo>
                <a:close/>
                <a:moveTo>
                  <a:pt x="569992" y="290741"/>
                </a:moveTo>
                <a:cubicBezTo>
                  <a:pt x="568955" y="290741"/>
                  <a:pt x="568177" y="291256"/>
                  <a:pt x="568177" y="292545"/>
                </a:cubicBezTo>
                <a:lnTo>
                  <a:pt x="568177" y="307756"/>
                </a:lnTo>
                <a:cubicBezTo>
                  <a:pt x="568177" y="309045"/>
                  <a:pt x="568955" y="309561"/>
                  <a:pt x="569992" y="309561"/>
                </a:cubicBezTo>
                <a:cubicBezTo>
                  <a:pt x="571289" y="309561"/>
                  <a:pt x="571807" y="309045"/>
                  <a:pt x="571807" y="307756"/>
                </a:cubicBezTo>
                <a:lnTo>
                  <a:pt x="571807" y="292545"/>
                </a:lnTo>
                <a:cubicBezTo>
                  <a:pt x="571807" y="291256"/>
                  <a:pt x="571289" y="290741"/>
                  <a:pt x="569992" y="290741"/>
                </a:cubicBezTo>
                <a:close/>
                <a:moveTo>
                  <a:pt x="532028" y="290741"/>
                </a:moveTo>
                <a:cubicBezTo>
                  <a:pt x="530732" y="290741"/>
                  <a:pt x="530213" y="291256"/>
                  <a:pt x="530213" y="292545"/>
                </a:cubicBezTo>
                <a:lnTo>
                  <a:pt x="530213" y="307756"/>
                </a:lnTo>
                <a:cubicBezTo>
                  <a:pt x="530213" y="309045"/>
                  <a:pt x="530732" y="309561"/>
                  <a:pt x="532028" y="309561"/>
                </a:cubicBezTo>
                <a:cubicBezTo>
                  <a:pt x="533065" y="309561"/>
                  <a:pt x="533843" y="309045"/>
                  <a:pt x="533843" y="307756"/>
                </a:cubicBezTo>
                <a:lnTo>
                  <a:pt x="533843" y="292545"/>
                </a:lnTo>
                <a:cubicBezTo>
                  <a:pt x="533843" y="291256"/>
                  <a:pt x="533065" y="290741"/>
                  <a:pt x="532028" y="290741"/>
                </a:cubicBezTo>
                <a:close/>
                <a:moveTo>
                  <a:pt x="493817" y="290741"/>
                </a:moveTo>
                <a:cubicBezTo>
                  <a:pt x="492786" y="290741"/>
                  <a:pt x="492013" y="291256"/>
                  <a:pt x="492013" y="292545"/>
                </a:cubicBezTo>
                <a:lnTo>
                  <a:pt x="492013" y="307756"/>
                </a:lnTo>
                <a:cubicBezTo>
                  <a:pt x="492013" y="309045"/>
                  <a:pt x="492786" y="309561"/>
                  <a:pt x="493817" y="309561"/>
                </a:cubicBezTo>
                <a:cubicBezTo>
                  <a:pt x="495105" y="309561"/>
                  <a:pt x="495621" y="309045"/>
                  <a:pt x="495621" y="307756"/>
                </a:cubicBezTo>
                <a:lnTo>
                  <a:pt x="495621" y="292545"/>
                </a:lnTo>
                <a:cubicBezTo>
                  <a:pt x="495621" y="291256"/>
                  <a:pt x="495105" y="290741"/>
                  <a:pt x="493817" y="290741"/>
                </a:cubicBezTo>
                <a:close/>
                <a:moveTo>
                  <a:pt x="455888" y="290741"/>
                </a:moveTo>
                <a:cubicBezTo>
                  <a:pt x="454592" y="290741"/>
                  <a:pt x="454073" y="291256"/>
                  <a:pt x="454073" y="292545"/>
                </a:cubicBezTo>
                <a:lnTo>
                  <a:pt x="454073" y="307756"/>
                </a:lnTo>
                <a:cubicBezTo>
                  <a:pt x="454073" y="309045"/>
                  <a:pt x="454592" y="309561"/>
                  <a:pt x="455888" y="309561"/>
                </a:cubicBezTo>
                <a:cubicBezTo>
                  <a:pt x="456925" y="309561"/>
                  <a:pt x="457703" y="309045"/>
                  <a:pt x="457703" y="307756"/>
                </a:cubicBezTo>
                <a:lnTo>
                  <a:pt x="457703" y="292545"/>
                </a:lnTo>
                <a:cubicBezTo>
                  <a:pt x="457703" y="291256"/>
                  <a:pt x="456925" y="290741"/>
                  <a:pt x="455888" y="290741"/>
                </a:cubicBezTo>
                <a:close/>
                <a:moveTo>
                  <a:pt x="417689" y="290741"/>
                </a:moveTo>
                <a:cubicBezTo>
                  <a:pt x="416660" y="290741"/>
                  <a:pt x="415889" y="291256"/>
                  <a:pt x="415889" y="292545"/>
                </a:cubicBezTo>
                <a:lnTo>
                  <a:pt x="415889" y="307756"/>
                </a:lnTo>
                <a:cubicBezTo>
                  <a:pt x="415889" y="309045"/>
                  <a:pt x="416660" y="309561"/>
                  <a:pt x="417689" y="309561"/>
                </a:cubicBezTo>
                <a:cubicBezTo>
                  <a:pt x="418975" y="309561"/>
                  <a:pt x="419489" y="309045"/>
                  <a:pt x="419489" y="307756"/>
                </a:cubicBezTo>
                <a:lnTo>
                  <a:pt x="419489" y="292545"/>
                </a:lnTo>
                <a:cubicBezTo>
                  <a:pt x="419489" y="291256"/>
                  <a:pt x="418975" y="290741"/>
                  <a:pt x="417689" y="290741"/>
                </a:cubicBezTo>
                <a:close/>
                <a:moveTo>
                  <a:pt x="190527" y="290741"/>
                </a:moveTo>
                <a:cubicBezTo>
                  <a:pt x="189238" y="290741"/>
                  <a:pt x="188723" y="291256"/>
                  <a:pt x="188723" y="292545"/>
                </a:cubicBezTo>
                <a:lnTo>
                  <a:pt x="188723" y="307756"/>
                </a:lnTo>
                <a:cubicBezTo>
                  <a:pt x="188723" y="309045"/>
                  <a:pt x="189238" y="309561"/>
                  <a:pt x="190527" y="309561"/>
                </a:cubicBezTo>
                <a:cubicBezTo>
                  <a:pt x="191815" y="309561"/>
                  <a:pt x="192331" y="309045"/>
                  <a:pt x="192331" y="307756"/>
                </a:cubicBezTo>
                <a:lnTo>
                  <a:pt x="192331" y="292545"/>
                </a:lnTo>
                <a:cubicBezTo>
                  <a:pt x="192331" y="291256"/>
                  <a:pt x="191815" y="290741"/>
                  <a:pt x="190527" y="290741"/>
                </a:cubicBezTo>
                <a:close/>
                <a:moveTo>
                  <a:pt x="152280" y="290741"/>
                </a:moveTo>
                <a:cubicBezTo>
                  <a:pt x="151249" y="290741"/>
                  <a:pt x="150476" y="291256"/>
                  <a:pt x="150476" y="292545"/>
                </a:cubicBezTo>
                <a:lnTo>
                  <a:pt x="150476" y="307756"/>
                </a:lnTo>
                <a:cubicBezTo>
                  <a:pt x="150476" y="309045"/>
                  <a:pt x="151249" y="309561"/>
                  <a:pt x="152280" y="309561"/>
                </a:cubicBezTo>
                <a:cubicBezTo>
                  <a:pt x="153569" y="309561"/>
                  <a:pt x="154084" y="309045"/>
                  <a:pt x="154084" y="307756"/>
                </a:cubicBezTo>
                <a:lnTo>
                  <a:pt x="154084" y="292545"/>
                </a:lnTo>
                <a:cubicBezTo>
                  <a:pt x="154084" y="291256"/>
                  <a:pt x="153569" y="290741"/>
                  <a:pt x="152280" y="290741"/>
                </a:cubicBezTo>
                <a:close/>
                <a:moveTo>
                  <a:pt x="114351" y="290741"/>
                </a:moveTo>
                <a:cubicBezTo>
                  <a:pt x="113054" y="290741"/>
                  <a:pt x="112536" y="291256"/>
                  <a:pt x="112536" y="292545"/>
                </a:cubicBezTo>
                <a:lnTo>
                  <a:pt x="112536" y="307756"/>
                </a:lnTo>
                <a:cubicBezTo>
                  <a:pt x="112536" y="309045"/>
                  <a:pt x="113054" y="309561"/>
                  <a:pt x="114351" y="309561"/>
                </a:cubicBezTo>
                <a:cubicBezTo>
                  <a:pt x="115388" y="309561"/>
                  <a:pt x="116166" y="309045"/>
                  <a:pt x="116166" y="307756"/>
                </a:cubicBezTo>
                <a:lnTo>
                  <a:pt x="116166" y="292545"/>
                </a:lnTo>
                <a:cubicBezTo>
                  <a:pt x="116166" y="291256"/>
                  <a:pt x="115388" y="290741"/>
                  <a:pt x="114351" y="290741"/>
                </a:cubicBezTo>
                <a:close/>
                <a:moveTo>
                  <a:pt x="76410" y="290741"/>
                </a:moveTo>
                <a:cubicBezTo>
                  <a:pt x="75124" y="290741"/>
                  <a:pt x="74610" y="291256"/>
                  <a:pt x="74610" y="292545"/>
                </a:cubicBezTo>
                <a:lnTo>
                  <a:pt x="74610" y="307756"/>
                </a:lnTo>
                <a:cubicBezTo>
                  <a:pt x="74610" y="309045"/>
                  <a:pt x="75124" y="309561"/>
                  <a:pt x="76410" y="309561"/>
                </a:cubicBezTo>
                <a:cubicBezTo>
                  <a:pt x="77439" y="309561"/>
                  <a:pt x="77953" y="309045"/>
                  <a:pt x="77953" y="307756"/>
                </a:cubicBezTo>
                <a:lnTo>
                  <a:pt x="77953" y="292545"/>
                </a:lnTo>
                <a:cubicBezTo>
                  <a:pt x="77953" y="291256"/>
                  <a:pt x="77439" y="290741"/>
                  <a:pt x="76410" y="290741"/>
                </a:cubicBezTo>
                <a:close/>
                <a:moveTo>
                  <a:pt x="38211" y="290741"/>
                </a:moveTo>
                <a:cubicBezTo>
                  <a:pt x="36914" y="290741"/>
                  <a:pt x="36396" y="291256"/>
                  <a:pt x="36396" y="292545"/>
                </a:cubicBezTo>
                <a:lnTo>
                  <a:pt x="36396" y="307756"/>
                </a:lnTo>
                <a:cubicBezTo>
                  <a:pt x="36396" y="309045"/>
                  <a:pt x="37174" y="309561"/>
                  <a:pt x="38211" y="309561"/>
                </a:cubicBezTo>
                <a:cubicBezTo>
                  <a:pt x="39507" y="309561"/>
                  <a:pt x="40026" y="309045"/>
                  <a:pt x="40026" y="307756"/>
                </a:cubicBezTo>
                <a:lnTo>
                  <a:pt x="40026" y="292545"/>
                </a:lnTo>
                <a:cubicBezTo>
                  <a:pt x="40026" y="291256"/>
                  <a:pt x="39507" y="290741"/>
                  <a:pt x="38211" y="290741"/>
                </a:cubicBezTo>
                <a:close/>
                <a:moveTo>
                  <a:pt x="569992" y="287131"/>
                </a:moveTo>
                <a:cubicBezTo>
                  <a:pt x="571548" y="287131"/>
                  <a:pt x="572844" y="287647"/>
                  <a:pt x="574140" y="288678"/>
                </a:cubicBezTo>
                <a:cubicBezTo>
                  <a:pt x="575437" y="289967"/>
                  <a:pt x="575955" y="291256"/>
                  <a:pt x="575955" y="293319"/>
                </a:cubicBezTo>
                <a:lnTo>
                  <a:pt x="575955" y="307241"/>
                </a:lnTo>
                <a:cubicBezTo>
                  <a:pt x="575955" y="309045"/>
                  <a:pt x="575437" y="310592"/>
                  <a:pt x="574140" y="311623"/>
                </a:cubicBezTo>
                <a:cubicBezTo>
                  <a:pt x="573103" y="312655"/>
                  <a:pt x="571548" y="313170"/>
                  <a:pt x="569992" y="313170"/>
                </a:cubicBezTo>
                <a:cubicBezTo>
                  <a:pt x="568437" y="313170"/>
                  <a:pt x="567140" y="312655"/>
                  <a:pt x="565844" y="311623"/>
                </a:cubicBezTo>
                <a:cubicBezTo>
                  <a:pt x="564807" y="310592"/>
                  <a:pt x="564029" y="309045"/>
                  <a:pt x="564029" y="307241"/>
                </a:cubicBezTo>
                <a:lnTo>
                  <a:pt x="564029" y="293319"/>
                </a:lnTo>
                <a:cubicBezTo>
                  <a:pt x="564029" y="291256"/>
                  <a:pt x="564807" y="289967"/>
                  <a:pt x="565844" y="288678"/>
                </a:cubicBezTo>
                <a:cubicBezTo>
                  <a:pt x="567140" y="287647"/>
                  <a:pt x="568437" y="287131"/>
                  <a:pt x="569992" y="287131"/>
                </a:cubicBezTo>
                <a:close/>
                <a:moveTo>
                  <a:pt x="532028" y="287131"/>
                </a:moveTo>
                <a:cubicBezTo>
                  <a:pt x="533584" y="287131"/>
                  <a:pt x="534880" y="287647"/>
                  <a:pt x="536176" y="288678"/>
                </a:cubicBezTo>
                <a:cubicBezTo>
                  <a:pt x="537213" y="289967"/>
                  <a:pt x="537991" y="291256"/>
                  <a:pt x="537991" y="293319"/>
                </a:cubicBezTo>
                <a:lnTo>
                  <a:pt x="537991" y="307241"/>
                </a:lnTo>
                <a:cubicBezTo>
                  <a:pt x="537991" y="309045"/>
                  <a:pt x="537213" y="310592"/>
                  <a:pt x="536176" y="311623"/>
                </a:cubicBezTo>
                <a:cubicBezTo>
                  <a:pt x="534880" y="312655"/>
                  <a:pt x="533584" y="313170"/>
                  <a:pt x="532028" y="313170"/>
                </a:cubicBezTo>
                <a:cubicBezTo>
                  <a:pt x="530473" y="313170"/>
                  <a:pt x="528917" y="312655"/>
                  <a:pt x="527880" y="311623"/>
                </a:cubicBezTo>
                <a:cubicBezTo>
                  <a:pt x="526584" y="310592"/>
                  <a:pt x="526065" y="309045"/>
                  <a:pt x="526065" y="307241"/>
                </a:cubicBezTo>
                <a:lnTo>
                  <a:pt x="526065" y="293319"/>
                </a:lnTo>
                <a:cubicBezTo>
                  <a:pt x="526065" y="291256"/>
                  <a:pt x="526584" y="289967"/>
                  <a:pt x="527880" y="288678"/>
                </a:cubicBezTo>
                <a:cubicBezTo>
                  <a:pt x="528917" y="287647"/>
                  <a:pt x="530473" y="287131"/>
                  <a:pt x="532028" y="287131"/>
                </a:cubicBezTo>
                <a:close/>
                <a:moveTo>
                  <a:pt x="493817" y="287131"/>
                </a:moveTo>
                <a:cubicBezTo>
                  <a:pt x="495363" y="287131"/>
                  <a:pt x="496909" y="287647"/>
                  <a:pt x="497940" y="288678"/>
                </a:cubicBezTo>
                <a:cubicBezTo>
                  <a:pt x="499229" y="289967"/>
                  <a:pt x="499744" y="291256"/>
                  <a:pt x="499744" y="293319"/>
                </a:cubicBezTo>
                <a:lnTo>
                  <a:pt x="499744" y="307241"/>
                </a:lnTo>
                <a:cubicBezTo>
                  <a:pt x="499744" y="309045"/>
                  <a:pt x="499229" y="310592"/>
                  <a:pt x="497940" y="311623"/>
                </a:cubicBezTo>
                <a:cubicBezTo>
                  <a:pt x="496909" y="312655"/>
                  <a:pt x="495363" y="313170"/>
                  <a:pt x="493817" y="313170"/>
                </a:cubicBezTo>
                <a:cubicBezTo>
                  <a:pt x="492270" y="313170"/>
                  <a:pt x="490982" y="312655"/>
                  <a:pt x="489693" y="311623"/>
                </a:cubicBezTo>
                <a:cubicBezTo>
                  <a:pt x="488662" y="310592"/>
                  <a:pt x="487889" y="309045"/>
                  <a:pt x="487889" y="307241"/>
                </a:cubicBezTo>
                <a:lnTo>
                  <a:pt x="487889" y="293319"/>
                </a:lnTo>
                <a:cubicBezTo>
                  <a:pt x="487889" y="291256"/>
                  <a:pt x="488662" y="289967"/>
                  <a:pt x="489693" y="288678"/>
                </a:cubicBezTo>
                <a:cubicBezTo>
                  <a:pt x="490982" y="287647"/>
                  <a:pt x="492270" y="287131"/>
                  <a:pt x="493817" y="287131"/>
                </a:cubicBezTo>
                <a:close/>
                <a:moveTo>
                  <a:pt x="455888" y="287131"/>
                </a:moveTo>
                <a:cubicBezTo>
                  <a:pt x="457444" y="287131"/>
                  <a:pt x="458740" y="287647"/>
                  <a:pt x="460036" y="288678"/>
                </a:cubicBezTo>
                <a:cubicBezTo>
                  <a:pt x="461073" y="289967"/>
                  <a:pt x="461851" y="291256"/>
                  <a:pt x="461851" y="293319"/>
                </a:cubicBezTo>
                <a:lnTo>
                  <a:pt x="461851" y="307241"/>
                </a:lnTo>
                <a:cubicBezTo>
                  <a:pt x="461851" y="309045"/>
                  <a:pt x="461073" y="310592"/>
                  <a:pt x="460036" y="311623"/>
                </a:cubicBezTo>
                <a:cubicBezTo>
                  <a:pt x="458740" y="312655"/>
                  <a:pt x="457444" y="313170"/>
                  <a:pt x="455888" y="313170"/>
                </a:cubicBezTo>
                <a:cubicBezTo>
                  <a:pt x="454333" y="313170"/>
                  <a:pt x="452777" y="312655"/>
                  <a:pt x="451740" y="311623"/>
                </a:cubicBezTo>
                <a:cubicBezTo>
                  <a:pt x="450444" y="310592"/>
                  <a:pt x="449925" y="309045"/>
                  <a:pt x="449925" y="307241"/>
                </a:cubicBezTo>
                <a:lnTo>
                  <a:pt x="449925" y="293319"/>
                </a:lnTo>
                <a:cubicBezTo>
                  <a:pt x="449925" y="291256"/>
                  <a:pt x="450444" y="289967"/>
                  <a:pt x="451740" y="288678"/>
                </a:cubicBezTo>
                <a:cubicBezTo>
                  <a:pt x="452777" y="287647"/>
                  <a:pt x="454333" y="287131"/>
                  <a:pt x="455888" y="287131"/>
                </a:cubicBezTo>
                <a:close/>
                <a:moveTo>
                  <a:pt x="417689" y="287131"/>
                </a:moveTo>
                <a:cubicBezTo>
                  <a:pt x="419232" y="287131"/>
                  <a:pt x="420775" y="287647"/>
                  <a:pt x="421804" y="288678"/>
                </a:cubicBezTo>
                <a:cubicBezTo>
                  <a:pt x="423090" y="289967"/>
                  <a:pt x="423604" y="291256"/>
                  <a:pt x="423604" y="293319"/>
                </a:cubicBezTo>
                <a:lnTo>
                  <a:pt x="423604" y="307241"/>
                </a:lnTo>
                <a:cubicBezTo>
                  <a:pt x="423604" y="309045"/>
                  <a:pt x="423090" y="310592"/>
                  <a:pt x="421804" y="311623"/>
                </a:cubicBezTo>
                <a:cubicBezTo>
                  <a:pt x="420775" y="312655"/>
                  <a:pt x="419232" y="313170"/>
                  <a:pt x="417689" y="313170"/>
                </a:cubicBezTo>
                <a:cubicBezTo>
                  <a:pt x="416146" y="313170"/>
                  <a:pt x="414860" y="312655"/>
                  <a:pt x="413574" y="311623"/>
                </a:cubicBezTo>
                <a:cubicBezTo>
                  <a:pt x="412546" y="310592"/>
                  <a:pt x="412031" y="309045"/>
                  <a:pt x="412031" y="307241"/>
                </a:cubicBezTo>
                <a:lnTo>
                  <a:pt x="412031" y="293319"/>
                </a:lnTo>
                <a:cubicBezTo>
                  <a:pt x="412031" y="291256"/>
                  <a:pt x="412546" y="289967"/>
                  <a:pt x="413574" y="288678"/>
                </a:cubicBezTo>
                <a:cubicBezTo>
                  <a:pt x="414860" y="287647"/>
                  <a:pt x="416146" y="287131"/>
                  <a:pt x="417689" y="287131"/>
                </a:cubicBezTo>
                <a:close/>
                <a:moveTo>
                  <a:pt x="190527" y="287131"/>
                </a:moveTo>
                <a:cubicBezTo>
                  <a:pt x="192073" y="287131"/>
                  <a:pt x="193362" y="287647"/>
                  <a:pt x="194650" y="288678"/>
                </a:cubicBezTo>
                <a:cubicBezTo>
                  <a:pt x="195681" y="289967"/>
                  <a:pt x="196454" y="291256"/>
                  <a:pt x="196454" y="293319"/>
                </a:cubicBezTo>
                <a:lnTo>
                  <a:pt x="196454" y="307241"/>
                </a:lnTo>
                <a:cubicBezTo>
                  <a:pt x="196454" y="309045"/>
                  <a:pt x="195681" y="310592"/>
                  <a:pt x="194650" y="311623"/>
                </a:cubicBezTo>
                <a:cubicBezTo>
                  <a:pt x="193362" y="312655"/>
                  <a:pt x="192073" y="313170"/>
                  <a:pt x="190527" y="313170"/>
                </a:cubicBezTo>
                <a:cubicBezTo>
                  <a:pt x="188980" y="313170"/>
                  <a:pt x="187434" y="312655"/>
                  <a:pt x="186403" y="311623"/>
                </a:cubicBezTo>
                <a:cubicBezTo>
                  <a:pt x="185115" y="310592"/>
                  <a:pt x="184599" y="309045"/>
                  <a:pt x="184599" y="307241"/>
                </a:cubicBezTo>
                <a:lnTo>
                  <a:pt x="184599" y="293319"/>
                </a:lnTo>
                <a:cubicBezTo>
                  <a:pt x="184599" y="291256"/>
                  <a:pt x="185115" y="289967"/>
                  <a:pt x="186403" y="288678"/>
                </a:cubicBezTo>
                <a:cubicBezTo>
                  <a:pt x="187434" y="287647"/>
                  <a:pt x="188980" y="287131"/>
                  <a:pt x="190527" y="287131"/>
                </a:cubicBezTo>
                <a:close/>
                <a:moveTo>
                  <a:pt x="152280" y="287131"/>
                </a:moveTo>
                <a:cubicBezTo>
                  <a:pt x="153827" y="287131"/>
                  <a:pt x="155373" y="287647"/>
                  <a:pt x="156404" y="288678"/>
                </a:cubicBezTo>
                <a:cubicBezTo>
                  <a:pt x="157692" y="289967"/>
                  <a:pt x="158208" y="291256"/>
                  <a:pt x="158208" y="293319"/>
                </a:cubicBezTo>
                <a:lnTo>
                  <a:pt x="158208" y="307241"/>
                </a:lnTo>
                <a:cubicBezTo>
                  <a:pt x="158208" y="309045"/>
                  <a:pt x="157692" y="310592"/>
                  <a:pt x="156404" y="311623"/>
                </a:cubicBezTo>
                <a:cubicBezTo>
                  <a:pt x="155373" y="312655"/>
                  <a:pt x="153827" y="313170"/>
                  <a:pt x="152280" y="313170"/>
                </a:cubicBezTo>
                <a:cubicBezTo>
                  <a:pt x="150734" y="313170"/>
                  <a:pt x="149445" y="312655"/>
                  <a:pt x="148157" y="311623"/>
                </a:cubicBezTo>
                <a:cubicBezTo>
                  <a:pt x="147126" y="310592"/>
                  <a:pt x="146353" y="309045"/>
                  <a:pt x="146353" y="307241"/>
                </a:cubicBezTo>
                <a:lnTo>
                  <a:pt x="146353" y="293319"/>
                </a:lnTo>
                <a:cubicBezTo>
                  <a:pt x="146353" y="291256"/>
                  <a:pt x="147126" y="289967"/>
                  <a:pt x="148157" y="288678"/>
                </a:cubicBezTo>
                <a:cubicBezTo>
                  <a:pt x="149445" y="287647"/>
                  <a:pt x="150734" y="287131"/>
                  <a:pt x="152280" y="287131"/>
                </a:cubicBezTo>
                <a:close/>
                <a:moveTo>
                  <a:pt x="114351" y="287131"/>
                </a:moveTo>
                <a:cubicBezTo>
                  <a:pt x="115906" y="287131"/>
                  <a:pt x="117203" y="287647"/>
                  <a:pt x="118499" y="288678"/>
                </a:cubicBezTo>
                <a:cubicBezTo>
                  <a:pt x="119795" y="289967"/>
                  <a:pt x="120314" y="291256"/>
                  <a:pt x="120314" y="293319"/>
                </a:cubicBezTo>
                <a:lnTo>
                  <a:pt x="120314" y="307241"/>
                </a:lnTo>
                <a:cubicBezTo>
                  <a:pt x="120314" y="309045"/>
                  <a:pt x="119536" y="310592"/>
                  <a:pt x="118499" y="311623"/>
                </a:cubicBezTo>
                <a:cubicBezTo>
                  <a:pt x="117203" y="312655"/>
                  <a:pt x="115906" y="313170"/>
                  <a:pt x="114351" y="313170"/>
                </a:cubicBezTo>
                <a:cubicBezTo>
                  <a:pt x="112795" y="313170"/>
                  <a:pt x="111240" y="312655"/>
                  <a:pt x="110203" y="311623"/>
                </a:cubicBezTo>
                <a:cubicBezTo>
                  <a:pt x="108906" y="310592"/>
                  <a:pt x="108388" y="309045"/>
                  <a:pt x="108388" y="307241"/>
                </a:cubicBezTo>
                <a:lnTo>
                  <a:pt x="108388" y="293319"/>
                </a:lnTo>
                <a:cubicBezTo>
                  <a:pt x="108388" y="291256"/>
                  <a:pt x="108906" y="289967"/>
                  <a:pt x="110203" y="288678"/>
                </a:cubicBezTo>
                <a:cubicBezTo>
                  <a:pt x="111240" y="287647"/>
                  <a:pt x="112795" y="287131"/>
                  <a:pt x="114351" y="287131"/>
                </a:cubicBezTo>
                <a:close/>
                <a:moveTo>
                  <a:pt x="76410" y="287131"/>
                </a:moveTo>
                <a:cubicBezTo>
                  <a:pt x="77953" y="287131"/>
                  <a:pt x="79239" y="287647"/>
                  <a:pt x="80268" y="288678"/>
                </a:cubicBezTo>
                <a:cubicBezTo>
                  <a:pt x="81553" y="289967"/>
                  <a:pt x="82068" y="291256"/>
                  <a:pt x="82068" y="293319"/>
                </a:cubicBezTo>
                <a:lnTo>
                  <a:pt x="82068" y="307241"/>
                </a:lnTo>
                <a:cubicBezTo>
                  <a:pt x="82068" y="309045"/>
                  <a:pt x="81553" y="310592"/>
                  <a:pt x="80268" y="311623"/>
                </a:cubicBezTo>
                <a:cubicBezTo>
                  <a:pt x="79239" y="312655"/>
                  <a:pt x="77953" y="313170"/>
                  <a:pt x="76410" y="313170"/>
                </a:cubicBezTo>
                <a:cubicBezTo>
                  <a:pt x="74610" y="313170"/>
                  <a:pt x="73324" y="312655"/>
                  <a:pt x="72038" y="311623"/>
                </a:cubicBezTo>
                <a:cubicBezTo>
                  <a:pt x="71009" y="310592"/>
                  <a:pt x="70495" y="309045"/>
                  <a:pt x="70495" y="307241"/>
                </a:cubicBezTo>
                <a:lnTo>
                  <a:pt x="70495" y="293319"/>
                </a:lnTo>
                <a:cubicBezTo>
                  <a:pt x="70495" y="291256"/>
                  <a:pt x="71009" y="289967"/>
                  <a:pt x="72038" y="288678"/>
                </a:cubicBezTo>
                <a:cubicBezTo>
                  <a:pt x="73324" y="287647"/>
                  <a:pt x="74610" y="287131"/>
                  <a:pt x="76410" y="287131"/>
                </a:cubicBezTo>
                <a:close/>
                <a:moveTo>
                  <a:pt x="38211" y="287131"/>
                </a:moveTo>
                <a:cubicBezTo>
                  <a:pt x="39766" y="287131"/>
                  <a:pt x="41063" y="287647"/>
                  <a:pt x="42359" y="288678"/>
                </a:cubicBezTo>
                <a:cubicBezTo>
                  <a:pt x="43655" y="289967"/>
                  <a:pt x="44174" y="291256"/>
                  <a:pt x="44174" y="293319"/>
                </a:cubicBezTo>
                <a:lnTo>
                  <a:pt x="44174" y="307241"/>
                </a:lnTo>
                <a:cubicBezTo>
                  <a:pt x="44174" y="309045"/>
                  <a:pt x="43655" y="310592"/>
                  <a:pt x="42359" y="311623"/>
                </a:cubicBezTo>
                <a:cubicBezTo>
                  <a:pt x="41063" y="312655"/>
                  <a:pt x="39766" y="313170"/>
                  <a:pt x="38211" y="313170"/>
                </a:cubicBezTo>
                <a:cubicBezTo>
                  <a:pt x="36655" y="313170"/>
                  <a:pt x="35359" y="312655"/>
                  <a:pt x="34063" y="311623"/>
                </a:cubicBezTo>
                <a:cubicBezTo>
                  <a:pt x="33026" y="310592"/>
                  <a:pt x="32248" y="309045"/>
                  <a:pt x="32248" y="307241"/>
                </a:cubicBezTo>
                <a:lnTo>
                  <a:pt x="32248" y="293319"/>
                </a:lnTo>
                <a:cubicBezTo>
                  <a:pt x="32248" y="291256"/>
                  <a:pt x="33026" y="289967"/>
                  <a:pt x="34063" y="288678"/>
                </a:cubicBezTo>
                <a:cubicBezTo>
                  <a:pt x="35359" y="287647"/>
                  <a:pt x="36655" y="287131"/>
                  <a:pt x="38211" y="287131"/>
                </a:cubicBezTo>
                <a:close/>
                <a:moveTo>
                  <a:pt x="184599" y="247473"/>
                </a:moveTo>
                <a:cubicBezTo>
                  <a:pt x="185884" y="250309"/>
                  <a:pt x="187168" y="253146"/>
                  <a:pt x="188710" y="255724"/>
                </a:cubicBezTo>
                <a:lnTo>
                  <a:pt x="188710" y="262170"/>
                </a:lnTo>
                <a:cubicBezTo>
                  <a:pt x="188710" y="263459"/>
                  <a:pt x="189224" y="263975"/>
                  <a:pt x="190508" y="263975"/>
                </a:cubicBezTo>
                <a:cubicBezTo>
                  <a:pt x="191536" y="263975"/>
                  <a:pt x="192307" y="263459"/>
                  <a:pt x="192307" y="262170"/>
                </a:cubicBezTo>
                <a:lnTo>
                  <a:pt x="192307" y="261912"/>
                </a:lnTo>
                <a:cubicBezTo>
                  <a:pt x="193078" y="263201"/>
                  <a:pt x="193848" y="264490"/>
                  <a:pt x="194619" y="265779"/>
                </a:cubicBezTo>
                <a:cubicBezTo>
                  <a:pt x="194619" y="265779"/>
                  <a:pt x="194619" y="266037"/>
                  <a:pt x="194619" y="266037"/>
                </a:cubicBezTo>
                <a:cubicBezTo>
                  <a:pt x="193335" y="267069"/>
                  <a:pt x="192050" y="267584"/>
                  <a:pt x="190508" y="267584"/>
                </a:cubicBezTo>
                <a:cubicBezTo>
                  <a:pt x="188967" y="267584"/>
                  <a:pt x="187425" y="267069"/>
                  <a:pt x="186398" y="266037"/>
                </a:cubicBezTo>
                <a:cubicBezTo>
                  <a:pt x="185113" y="265006"/>
                  <a:pt x="184599" y="263459"/>
                  <a:pt x="184599" y="261654"/>
                </a:cubicBezTo>
                <a:lnTo>
                  <a:pt x="184599" y="247731"/>
                </a:lnTo>
                <a:cubicBezTo>
                  <a:pt x="184599" y="247731"/>
                  <a:pt x="184599" y="247473"/>
                  <a:pt x="184599" y="247473"/>
                </a:cubicBezTo>
                <a:close/>
                <a:moveTo>
                  <a:pt x="569992" y="245156"/>
                </a:moveTo>
                <a:cubicBezTo>
                  <a:pt x="568955" y="245156"/>
                  <a:pt x="568177" y="245671"/>
                  <a:pt x="568177" y="246960"/>
                </a:cubicBezTo>
                <a:lnTo>
                  <a:pt x="568177" y="262429"/>
                </a:lnTo>
                <a:cubicBezTo>
                  <a:pt x="568177" y="263460"/>
                  <a:pt x="568955" y="263976"/>
                  <a:pt x="569992" y="263976"/>
                </a:cubicBezTo>
                <a:cubicBezTo>
                  <a:pt x="571289" y="263976"/>
                  <a:pt x="571807" y="263460"/>
                  <a:pt x="571807" y="262429"/>
                </a:cubicBezTo>
                <a:lnTo>
                  <a:pt x="571807" y="246960"/>
                </a:lnTo>
                <a:cubicBezTo>
                  <a:pt x="571807" y="245671"/>
                  <a:pt x="571289" y="245156"/>
                  <a:pt x="569992" y="245156"/>
                </a:cubicBezTo>
                <a:close/>
                <a:moveTo>
                  <a:pt x="493817" y="245156"/>
                </a:moveTo>
                <a:cubicBezTo>
                  <a:pt x="492786" y="245156"/>
                  <a:pt x="492013" y="245671"/>
                  <a:pt x="492013" y="246960"/>
                </a:cubicBezTo>
                <a:lnTo>
                  <a:pt x="492013" y="262429"/>
                </a:lnTo>
                <a:cubicBezTo>
                  <a:pt x="492013" y="263460"/>
                  <a:pt x="492786" y="263976"/>
                  <a:pt x="493817" y="263976"/>
                </a:cubicBezTo>
                <a:cubicBezTo>
                  <a:pt x="495105" y="263976"/>
                  <a:pt x="495621" y="263460"/>
                  <a:pt x="495621" y="262429"/>
                </a:cubicBezTo>
                <a:lnTo>
                  <a:pt x="495621" y="246960"/>
                </a:lnTo>
                <a:cubicBezTo>
                  <a:pt x="495621" y="245671"/>
                  <a:pt x="495105" y="245156"/>
                  <a:pt x="493817" y="245156"/>
                </a:cubicBezTo>
                <a:close/>
                <a:moveTo>
                  <a:pt x="455888" y="245156"/>
                </a:moveTo>
                <a:cubicBezTo>
                  <a:pt x="454592" y="245156"/>
                  <a:pt x="454073" y="245671"/>
                  <a:pt x="454073" y="246960"/>
                </a:cubicBezTo>
                <a:lnTo>
                  <a:pt x="454073" y="262429"/>
                </a:lnTo>
                <a:cubicBezTo>
                  <a:pt x="454073" y="263460"/>
                  <a:pt x="454592" y="263976"/>
                  <a:pt x="455888" y="263976"/>
                </a:cubicBezTo>
                <a:cubicBezTo>
                  <a:pt x="456925" y="263976"/>
                  <a:pt x="457703" y="263460"/>
                  <a:pt x="457703" y="262429"/>
                </a:cubicBezTo>
                <a:lnTo>
                  <a:pt x="457703" y="246960"/>
                </a:lnTo>
                <a:cubicBezTo>
                  <a:pt x="457703" y="245671"/>
                  <a:pt x="456925" y="245156"/>
                  <a:pt x="455888" y="245156"/>
                </a:cubicBezTo>
                <a:close/>
                <a:moveTo>
                  <a:pt x="152280" y="245156"/>
                </a:moveTo>
                <a:cubicBezTo>
                  <a:pt x="151249" y="245156"/>
                  <a:pt x="150476" y="245671"/>
                  <a:pt x="150476" y="246960"/>
                </a:cubicBezTo>
                <a:lnTo>
                  <a:pt x="150476" y="262429"/>
                </a:lnTo>
                <a:cubicBezTo>
                  <a:pt x="150476" y="263460"/>
                  <a:pt x="151249" y="263976"/>
                  <a:pt x="152280" y="263976"/>
                </a:cubicBezTo>
                <a:cubicBezTo>
                  <a:pt x="153569" y="263976"/>
                  <a:pt x="154084" y="263460"/>
                  <a:pt x="154084" y="262429"/>
                </a:cubicBezTo>
                <a:lnTo>
                  <a:pt x="154084" y="246960"/>
                </a:lnTo>
                <a:cubicBezTo>
                  <a:pt x="154084" y="245671"/>
                  <a:pt x="153569" y="245156"/>
                  <a:pt x="152280" y="245156"/>
                </a:cubicBezTo>
                <a:close/>
                <a:moveTo>
                  <a:pt x="114351" y="245156"/>
                </a:moveTo>
                <a:cubicBezTo>
                  <a:pt x="113054" y="245156"/>
                  <a:pt x="112536" y="245671"/>
                  <a:pt x="112536" y="246960"/>
                </a:cubicBezTo>
                <a:lnTo>
                  <a:pt x="112536" y="262429"/>
                </a:lnTo>
                <a:cubicBezTo>
                  <a:pt x="112536" y="263460"/>
                  <a:pt x="113054" y="263976"/>
                  <a:pt x="114351" y="263976"/>
                </a:cubicBezTo>
                <a:cubicBezTo>
                  <a:pt x="115388" y="263976"/>
                  <a:pt x="116166" y="263460"/>
                  <a:pt x="116166" y="262429"/>
                </a:cubicBezTo>
                <a:lnTo>
                  <a:pt x="116166" y="246960"/>
                </a:lnTo>
                <a:cubicBezTo>
                  <a:pt x="116166" y="245671"/>
                  <a:pt x="115388" y="245156"/>
                  <a:pt x="114351" y="245156"/>
                </a:cubicBezTo>
                <a:close/>
                <a:moveTo>
                  <a:pt x="38211" y="245156"/>
                </a:moveTo>
                <a:cubicBezTo>
                  <a:pt x="36914" y="245156"/>
                  <a:pt x="36396" y="245671"/>
                  <a:pt x="36396" y="246960"/>
                </a:cubicBezTo>
                <a:lnTo>
                  <a:pt x="36396" y="262429"/>
                </a:lnTo>
                <a:cubicBezTo>
                  <a:pt x="36396" y="263460"/>
                  <a:pt x="37174" y="263976"/>
                  <a:pt x="38211" y="263976"/>
                </a:cubicBezTo>
                <a:cubicBezTo>
                  <a:pt x="39507" y="263976"/>
                  <a:pt x="40026" y="263460"/>
                  <a:pt x="40026" y="262429"/>
                </a:cubicBezTo>
                <a:lnTo>
                  <a:pt x="40026" y="246960"/>
                </a:lnTo>
                <a:cubicBezTo>
                  <a:pt x="40026" y="245671"/>
                  <a:pt x="39507" y="245156"/>
                  <a:pt x="38211" y="245156"/>
                </a:cubicBezTo>
                <a:close/>
                <a:moveTo>
                  <a:pt x="569992" y="241546"/>
                </a:moveTo>
                <a:cubicBezTo>
                  <a:pt x="571548" y="241546"/>
                  <a:pt x="572844" y="242320"/>
                  <a:pt x="574140" y="243351"/>
                </a:cubicBezTo>
                <a:cubicBezTo>
                  <a:pt x="575437" y="244382"/>
                  <a:pt x="575955" y="245671"/>
                  <a:pt x="575955" y="247734"/>
                </a:cubicBezTo>
                <a:lnTo>
                  <a:pt x="575955" y="261656"/>
                </a:lnTo>
                <a:cubicBezTo>
                  <a:pt x="575955" y="263460"/>
                  <a:pt x="575437" y="265007"/>
                  <a:pt x="574140" y="266038"/>
                </a:cubicBezTo>
                <a:cubicBezTo>
                  <a:pt x="573103" y="267070"/>
                  <a:pt x="571548" y="267585"/>
                  <a:pt x="569992" y="267585"/>
                </a:cubicBezTo>
                <a:cubicBezTo>
                  <a:pt x="568437" y="267585"/>
                  <a:pt x="567140" y="267070"/>
                  <a:pt x="565844" y="266038"/>
                </a:cubicBezTo>
                <a:cubicBezTo>
                  <a:pt x="564807" y="265007"/>
                  <a:pt x="564029" y="263460"/>
                  <a:pt x="564029" y="261656"/>
                </a:cubicBezTo>
                <a:lnTo>
                  <a:pt x="564029" y="247734"/>
                </a:lnTo>
                <a:cubicBezTo>
                  <a:pt x="564029" y="245671"/>
                  <a:pt x="564807" y="244382"/>
                  <a:pt x="565844" y="243351"/>
                </a:cubicBezTo>
                <a:cubicBezTo>
                  <a:pt x="567140" y="242320"/>
                  <a:pt x="568437" y="241546"/>
                  <a:pt x="569992" y="241546"/>
                </a:cubicBezTo>
                <a:close/>
                <a:moveTo>
                  <a:pt x="529946" y="241546"/>
                </a:moveTo>
                <a:lnTo>
                  <a:pt x="534109" y="241546"/>
                </a:lnTo>
                <a:lnTo>
                  <a:pt x="534109" y="267585"/>
                </a:lnTo>
                <a:lnTo>
                  <a:pt x="529946" y="267585"/>
                </a:lnTo>
                <a:close/>
                <a:moveTo>
                  <a:pt x="493817" y="241546"/>
                </a:moveTo>
                <a:cubicBezTo>
                  <a:pt x="495363" y="241546"/>
                  <a:pt x="496909" y="242320"/>
                  <a:pt x="497940" y="243351"/>
                </a:cubicBezTo>
                <a:cubicBezTo>
                  <a:pt x="499229" y="244382"/>
                  <a:pt x="499744" y="245671"/>
                  <a:pt x="499744" y="247734"/>
                </a:cubicBezTo>
                <a:lnTo>
                  <a:pt x="499744" y="261656"/>
                </a:lnTo>
                <a:cubicBezTo>
                  <a:pt x="499744" y="263460"/>
                  <a:pt x="499229" y="265007"/>
                  <a:pt x="497940" y="266038"/>
                </a:cubicBezTo>
                <a:cubicBezTo>
                  <a:pt x="496909" y="267070"/>
                  <a:pt x="495363" y="267585"/>
                  <a:pt x="493817" y="267585"/>
                </a:cubicBezTo>
                <a:cubicBezTo>
                  <a:pt x="492270" y="267585"/>
                  <a:pt x="490982" y="267070"/>
                  <a:pt x="489693" y="266038"/>
                </a:cubicBezTo>
                <a:cubicBezTo>
                  <a:pt x="488662" y="265007"/>
                  <a:pt x="487889" y="263460"/>
                  <a:pt x="487889" y="261656"/>
                </a:cubicBezTo>
                <a:lnTo>
                  <a:pt x="487889" y="247734"/>
                </a:lnTo>
                <a:cubicBezTo>
                  <a:pt x="487889" y="245671"/>
                  <a:pt x="488662" y="244382"/>
                  <a:pt x="489693" y="243351"/>
                </a:cubicBezTo>
                <a:cubicBezTo>
                  <a:pt x="490982" y="242320"/>
                  <a:pt x="492270" y="241546"/>
                  <a:pt x="493817" y="241546"/>
                </a:cubicBezTo>
                <a:close/>
                <a:moveTo>
                  <a:pt x="455888" y="241546"/>
                </a:moveTo>
                <a:cubicBezTo>
                  <a:pt x="457444" y="241546"/>
                  <a:pt x="458740" y="242320"/>
                  <a:pt x="460036" y="243351"/>
                </a:cubicBezTo>
                <a:cubicBezTo>
                  <a:pt x="461073" y="244382"/>
                  <a:pt x="461851" y="245671"/>
                  <a:pt x="461851" y="247734"/>
                </a:cubicBezTo>
                <a:lnTo>
                  <a:pt x="461851" y="261656"/>
                </a:lnTo>
                <a:cubicBezTo>
                  <a:pt x="461851" y="263460"/>
                  <a:pt x="461073" y="265007"/>
                  <a:pt x="460036" y="266038"/>
                </a:cubicBezTo>
                <a:cubicBezTo>
                  <a:pt x="458740" y="267070"/>
                  <a:pt x="457444" y="267585"/>
                  <a:pt x="455888" y="267585"/>
                </a:cubicBezTo>
                <a:cubicBezTo>
                  <a:pt x="454333" y="267585"/>
                  <a:pt x="452777" y="267070"/>
                  <a:pt x="451740" y="266038"/>
                </a:cubicBezTo>
                <a:cubicBezTo>
                  <a:pt x="450444" y="265007"/>
                  <a:pt x="449925" y="263460"/>
                  <a:pt x="449925" y="261656"/>
                </a:cubicBezTo>
                <a:lnTo>
                  <a:pt x="449925" y="247734"/>
                </a:lnTo>
                <a:cubicBezTo>
                  <a:pt x="449925" y="245671"/>
                  <a:pt x="450444" y="244382"/>
                  <a:pt x="451740" y="243351"/>
                </a:cubicBezTo>
                <a:cubicBezTo>
                  <a:pt x="452777" y="242320"/>
                  <a:pt x="454333" y="241546"/>
                  <a:pt x="455888" y="241546"/>
                </a:cubicBezTo>
                <a:close/>
                <a:moveTo>
                  <a:pt x="152280" y="241546"/>
                </a:moveTo>
                <a:cubicBezTo>
                  <a:pt x="153827" y="241546"/>
                  <a:pt x="155373" y="242320"/>
                  <a:pt x="156404" y="243351"/>
                </a:cubicBezTo>
                <a:cubicBezTo>
                  <a:pt x="157692" y="244382"/>
                  <a:pt x="158208" y="245671"/>
                  <a:pt x="158208" y="247734"/>
                </a:cubicBezTo>
                <a:lnTo>
                  <a:pt x="158208" y="261656"/>
                </a:lnTo>
                <a:cubicBezTo>
                  <a:pt x="158208" y="263460"/>
                  <a:pt x="157692" y="265007"/>
                  <a:pt x="156404" y="266038"/>
                </a:cubicBezTo>
                <a:cubicBezTo>
                  <a:pt x="155373" y="267070"/>
                  <a:pt x="153827" y="267585"/>
                  <a:pt x="152280" y="267585"/>
                </a:cubicBezTo>
                <a:cubicBezTo>
                  <a:pt x="150734" y="267585"/>
                  <a:pt x="149445" y="267070"/>
                  <a:pt x="148157" y="266038"/>
                </a:cubicBezTo>
                <a:cubicBezTo>
                  <a:pt x="147126" y="265007"/>
                  <a:pt x="146353" y="263460"/>
                  <a:pt x="146353" y="261656"/>
                </a:cubicBezTo>
                <a:lnTo>
                  <a:pt x="146353" y="247734"/>
                </a:lnTo>
                <a:cubicBezTo>
                  <a:pt x="146353" y="245671"/>
                  <a:pt x="147126" y="244382"/>
                  <a:pt x="148157" y="243351"/>
                </a:cubicBezTo>
                <a:cubicBezTo>
                  <a:pt x="149445" y="242320"/>
                  <a:pt x="150734" y="241546"/>
                  <a:pt x="152280" y="241546"/>
                </a:cubicBezTo>
                <a:close/>
                <a:moveTo>
                  <a:pt x="114351" y="241546"/>
                </a:moveTo>
                <a:cubicBezTo>
                  <a:pt x="115906" y="241546"/>
                  <a:pt x="117203" y="242320"/>
                  <a:pt x="118499" y="243351"/>
                </a:cubicBezTo>
                <a:cubicBezTo>
                  <a:pt x="119795" y="244382"/>
                  <a:pt x="120314" y="245671"/>
                  <a:pt x="120314" y="247734"/>
                </a:cubicBezTo>
                <a:lnTo>
                  <a:pt x="120314" y="261656"/>
                </a:lnTo>
                <a:cubicBezTo>
                  <a:pt x="120314" y="263460"/>
                  <a:pt x="119536" y="265007"/>
                  <a:pt x="118499" y="266038"/>
                </a:cubicBezTo>
                <a:cubicBezTo>
                  <a:pt x="117203" y="267070"/>
                  <a:pt x="115906" y="267585"/>
                  <a:pt x="114351" y="267585"/>
                </a:cubicBezTo>
                <a:cubicBezTo>
                  <a:pt x="112795" y="267585"/>
                  <a:pt x="111240" y="267070"/>
                  <a:pt x="110203" y="266038"/>
                </a:cubicBezTo>
                <a:cubicBezTo>
                  <a:pt x="108906" y="265007"/>
                  <a:pt x="108388" y="263460"/>
                  <a:pt x="108388" y="261656"/>
                </a:cubicBezTo>
                <a:lnTo>
                  <a:pt x="108388" y="247734"/>
                </a:lnTo>
                <a:cubicBezTo>
                  <a:pt x="108388" y="245671"/>
                  <a:pt x="108906" y="244382"/>
                  <a:pt x="110203" y="243351"/>
                </a:cubicBezTo>
                <a:cubicBezTo>
                  <a:pt x="111240" y="242320"/>
                  <a:pt x="112795" y="241546"/>
                  <a:pt x="114351" y="241546"/>
                </a:cubicBezTo>
                <a:close/>
                <a:moveTo>
                  <a:pt x="74094" y="241546"/>
                </a:moveTo>
                <a:lnTo>
                  <a:pt x="78187" y="241546"/>
                </a:lnTo>
                <a:lnTo>
                  <a:pt x="78187" y="267585"/>
                </a:lnTo>
                <a:lnTo>
                  <a:pt x="74094" y="267585"/>
                </a:lnTo>
                <a:close/>
                <a:moveTo>
                  <a:pt x="38211" y="241546"/>
                </a:moveTo>
                <a:cubicBezTo>
                  <a:pt x="39766" y="241546"/>
                  <a:pt x="41063" y="242320"/>
                  <a:pt x="42359" y="243351"/>
                </a:cubicBezTo>
                <a:cubicBezTo>
                  <a:pt x="43655" y="244382"/>
                  <a:pt x="44174" y="245671"/>
                  <a:pt x="44174" y="247734"/>
                </a:cubicBezTo>
                <a:lnTo>
                  <a:pt x="44174" y="261656"/>
                </a:lnTo>
                <a:cubicBezTo>
                  <a:pt x="44174" y="263460"/>
                  <a:pt x="43655" y="265007"/>
                  <a:pt x="42359" y="266038"/>
                </a:cubicBezTo>
                <a:cubicBezTo>
                  <a:pt x="41063" y="267070"/>
                  <a:pt x="39766" y="267585"/>
                  <a:pt x="38211" y="267585"/>
                </a:cubicBezTo>
                <a:cubicBezTo>
                  <a:pt x="36655" y="267585"/>
                  <a:pt x="35359" y="267070"/>
                  <a:pt x="34063" y="266038"/>
                </a:cubicBezTo>
                <a:cubicBezTo>
                  <a:pt x="33026" y="265007"/>
                  <a:pt x="32248" y="263460"/>
                  <a:pt x="32248" y="261656"/>
                </a:cubicBezTo>
                <a:lnTo>
                  <a:pt x="32248" y="247734"/>
                </a:lnTo>
                <a:cubicBezTo>
                  <a:pt x="32248" y="245671"/>
                  <a:pt x="33026" y="244382"/>
                  <a:pt x="34063" y="243351"/>
                </a:cubicBezTo>
                <a:cubicBezTo>
                  <a:pt x="35359" y="242320"/>
                  <a:pt x="36655" y="241546"/>
                  <a:pt x="38211" y="241546"/>
                </a:cubicBezTo>
                <a:close/>
                <a:moveTo>
                  <a:pt x="532028" y="200297"/>
                </a:moveTo>
                <a:cubicBezTo>
                  <a:pt x="530732" y="200297"/>
                  <a:pt x="530213" y="201069"/>
                  <a:pt x="530213" y="202099"/>
                </a:cubicBezTo>
                <a:lnTo>
                  <a:pt x="530213" y="217553"/>
                </a:lnTo>
                <a:cubicBezTo>
                  <a:pt x="530213" y="218583"/>
                  <a:pt x="530732" y="219356"/>
                  <a:pt x="532028" y="219356"/>
                </a:cubicBezTo>
                <a:cubicBezTo>
                  <a:pt x="533065" y="219356"/>
                  <a:pt x="533843" y="218583"/>
                  <a:pt x="533843" y="217553"/>
                </a:cubicBezTo>
                <a:lnTo>
                  <a:pt x="533843" y="202099"/>
                </a:lnTo>
                <a:cubicBezTo>
                  <a:pt x="533843" y="201069"/>
                  <a:pt x="533065" y="200297"/>
                  <a:pt x="532028" y="200297"/>
                </a:cubicBezTo>
                <a:close/>
                <a:moveTo>
                  <a:pt x="76410" y="200297"/>
                </a:moveTo>
                <a:cubicBezTo>
                  <a:pt x="75124" y="200297"/>
                  <a:pt x="74610" y="201069"/>
                  <a:pt x="74610" y="202099"/>
                </a:cubicBezTo>
                <a:lnTo>
                  <a:pt x="74610" y="217553"/>
                </a:lnTo>
                <a:cubicBezTo>
                  <a:pt x="74610" y="218583"/>
                  <a:pt x="75124" y="219356"/>
                  <a:pt x="76410" y="219356"/>
                </a:cubicBezTo>
                <a:cubicBezTo>
                  <a:pt x="77439" y="219356"/>
                  <a:pt x="77953" y="218583"/>
                  <a:pt x="77953" y="217553"/>
                </a:cubicBezTo>
                <a:lnTo>
                  <a:pt x="77953" y="202099"/>
                </a:lnTo>
                <a:cubicBezTo>
                  <a:pt x="77953" y="201069"/>
                  <a:pt x="77439" y="200297"/>
                  <a:pt x="76410" y="200297"/>
                </a:cubicBezTo>
                <a:close/>
                <a:moveTo>
                  <a:pt x="567910" y="196948"/>
                </a:moveTo>
                <a:lnTo>
                  <a:pt x="572073" y="196948"/>
                </a:lnTo>
                <a:lnTo>
                  <a:pt x="572073" y="222704"/>
                </a:lnTo>
                <a:lnTo>
                  <a:pt x="567910" y="222704"/>
                </a:lnTo>
                <a:close/>
                <a:moveTo>
                  <a:pt x="532028" y="196948"/>
                </a:moveTo>
                <a:cubicBezTo>
                  <a:pt x="533584" y="196948"/>
                  <a:pt x="534880" y="197463"/>
                  <a:pt x="536176" y="198494"/>
                </a:cubicBezTo>
                <a:cubicBezTo>
                  <a:pt x="537213" y="199524"/>
                  <a:pt x="537991" y="201069"/>
                  <a:pt x="537991" y="202872"/>
                </a:cubicBezTo>
                <a:lnTo>
                  <a:pt x="537991" y="216780"/>
                </a:lnTo>
                <a:cubicBezTo>
                  <a:pt x="537991" y="218583"/>
                  <a:pt x="537213" y="220129"/>
                  <a:pt x="536176" y="221159"/>
                </a:cubicBezTo>
                <a:cubicBezTo>
                  <a:pt x="534880" y="222189"/>
                  <a:pt x="533584" y="222704"/>
                  <a:pt x="532028" y="222704"/>
                </a:cubicBezTo>
                <a:cubicBezTo>
                  <a:pt x="530473" y="222704"/>
                  <a:pt x="528917" y="222189"/>
                  <a:pt x="527880" y="221159"/>
                </a:cubicBezTo>
                <a:cubicBezTo>
                  <a:pt x="526584" y="220129"/>
                  <a:pt x="526065" y="218583"/>
                  <a:pt x="526065" y="216780"/>
                </a:cubicBezTo>
                <a:lnTo>
                  <a:pt x="526065" y="202872"/>
                </a:lnTo>
                <a:cubicBezTo>
                  <a:pt x="526065" y="201069"/>
                  <a:pt x="526584" y="199524"/>
                  <a:pt x="527880" y="198494"/>
                </a:cubicBezTo>
                <a:cubicBezTo>
                  <a:pt x="528917" y="197463"/>
                  <a:pt x="530473" y="196948"/>
                  <a:pt x="532028" y="196948"/>
                </a:cubicBezTo>
                <a:close/>
                <a:moveTo>
                  <a:pt x="491770" y="196948"/>
                </a:moveTo>
                <a:lnTo>
                  <a:pt x="495863" y="196948"/>
                </a:lnTo>
                <a:lnTo>
                  <a:pt x="495863" y="222704"/>
                </a:lnTo>
                <a:lnTo>
                  <a:pt x="491770" y="222704"/>
                </a:lnTo>
                <a:close/>
                <a:moveTo>
                  <a:pt x="453806" y="196948"/>
                </a:moveTo>
                <a:lnTo>
                  <a:pt x="457969" y="196948"/>
                </a:lnTo>
                <a:lnTo>
                  <a:pt x="457969" y="222704"/>
                </a:lnTo>
                <a:lnTo>
                  <a:pt x="453806" y="222704"/>
                </a:lnTo>
                <a:close/>
                <a:moveTo>
                  <a:pt x="150234" y="196948"/>
                </a:moveTo>
                <a:lnTo>
                  <a:pt x="154397" y="196948"/>
                </a:lnTo>
                <a:lnTo>
                  <a:pt x="154397" y="222704"/>
                </a:lnTo>
                <a:lnTo>
                  <a:pt x="150234" y="222704"/>
                </a:lnTo>
                <a:close/>
                <a:moveTo>
                  <a:pt x="112270" y="196948"/>
                </a:moveTo>
                <a:lnTo>
                  <a:pt x="116433" y="196948"/>
                </a:lnTo>
                <a:lnTo>
                  <a:pt x="116433" y="222704"/>
                </a:lnTo>
                <a:lnTo>
                  <a:pt x="112270" y="222704"/>
                </a:lnTo>
                <a:close/>
                <a:moveTo>
                  <a:pt x="76410" y="196948"/>
                </a:moveTo>
                <a:cubicBezTo>
                  <a:pt x="77953" y="196948"/>
                  <a:pt x="79239" y="197463"/>
                  <a:pt x="80268" y="198494"/>
                </a:cubicBezTo>
                <a:cubicBezTo>
                  <a:pt x="81553" y="199524"/>
                  <a:pt x="82068" y="201069"/>
                  <a:pt x="82068" y="202872"/>
                </a:cubicBezTo>
                <a:lnTo>
                  <a:pt x="82068" y="216780"/>
                </a:lnTo>
                <a:cubicBezTo>
                  <a:pt x="82068" y="218583"/>
                  <a:pt x="81553" y="220129"/>
                  <a:pt x="80268" y="221159"/>
                </a:cubicBezTo>
                <a:cubicBezTo>
                  <a:pt x="79239" y="222189"/>
                  <a:pt x="77953" y="222704"/>
                  <a:pt x="76410" y="222704"/>
                </a:cubicBezTo>
                <a:cubicBezTo>
                  <a:pt x="74610" y="222704"/>
                  <a:pt x="73324" y="222189"/>
                  <a:pt x="72038" y="221159"/>
                </a:cubicBezTo>
                <a:cubicBezTo>
                  <a:pt x="71009" y="220129"/>
                  <a:pt x="70495" y="218583"/>
                  <a:pt x="70495" y="216780"/>
                </a:cubicBezTo>
                <a:lnTo>
                  <a:pt x="70495" y="202872"/>
                </a:lnTo>
                <a:cubicBezTo>
                  <a:pt x="70495" y="201069"/>
                  <a:pt x="71009" y="199524"/>
                  <a:pt x="72038" y="198494"/>
                </a:cubicBezTo>
                <a:cubicBezTo>
                  <a:pt x="73324" y="197463"/>
                  <a:pt x="74610" y="196948"/>
                  <a:pt x="76410" y="196948"/>
                </a:cubicBezTo>
                <a:close/>
                <a:moveTo>
                  <a:pt x="36129" y="196948"/>
                </a:moveTo>
                <a:lnTo>
                  <a:pt x="40292" y="196948"/>
                </a:lnTo>
                <a:lnTo>
                  <a:pt x="40292" y="222704"/>
                </a:lnTo>
                <a:lnTo>
                  <a:pt x="36129" y="222704"/>
                </a:lnTo>
                <a:close/>
                <a:moveTo>
                  <a:pt x="569992" y="154641"/>
                </a:moveTo>
                <a:cubicBezTo>
                  <a:pt x="568955" y="154641"/>
                  <a:pt x="568177" y="155413"/>
                  <a:pt x="568177" y="156443"/>
                </a:cubicBezTo>
                <a:lnTo>
                  <a:pt x="568177" y="171897"/>
                </a:lnTo>
                <a:cubicBezTo>
                  <a:pt x="568177" y="172927"/>
                  <a:pt x="568955" y="173700"/>
                  <a:pt x="569992" y="173700"/>
                </a:cubicBezTo>
                <a:cubicBezTo>
                  <a:pt x="571289" y="173700"/>
                  <a:pt x="571807" y="172927"/>
                  <a:pt x="571807" y="171897"/>
                </a:cubicBezTo>
                <a:lnTo>
                  <a:pt x="571807" y="156443"/>
                </a:lnTo>
                <a:cubicBezTo>
                  <a:pt x="571807" y="155413"/>
                  <a:pt x="571289" y="154641"/>
                  <a:pt x="569992" y="154641"/>
                </a:cubicBezTo>
                <a:close/>
                <a:moveTo>
                  <a:pt x="532028" y="154641"/>
                </a:moveTo>
                <a:cubicBezTo>
                  <a:pt x="530732" y="154641"/>
                  <a:pt x="530213" y="155413"/>
                  <a:pt x="530213" y="156443"/>
                </a:cubicBezTo>
                <a:lnTo>
                  <a:pt x="530213" y="171897"/>
                </a:lnTo>
                <a:cubicBezTo>
                  <a:pt x="530213" y="172927"/>
                  <a:pt x="530732" y="173700"/>
                  <a:pt x="532028" y="173700"/>
                </a:cubicBezTo>
                <a:cubicBezTo>
                  <a:pt x="533065" y="173700"/>
                  <a:pt x="533843" y="172927"/>
                  <a:pt x="533843" y="171897"/>
                </a:cubicBezTo>
                <a:lnTo>
                  <a:pt x="533843" y="156443"/>
                </a:lnTo>
                <a:cubicBezTo>
                  <a:pt x="533843" y="155413"/>
                  <a:pt x="533065" y="154641"/>
                  <a:pt x="532028" y="154641"/>
                </a:cubicBezTo>
                <a:close/>
                <a:moveTo>
                  <a:pt x="493817" y="154641"/>
                </a:moveTo>
                <a:cubicBezTo>
                  <a:pt x="492786" y="154641"/>
                  <a:pt x="492013" y="155413"/>
                  <a:pt x="492013" y="156443"/>
                </a:cubicBezTo>
                <a:lnTo>
                  <a:pt x="492013" y="171897"/>
                </a:lnTo>
                <a:cubicBezTo>
                  <a:pt x="492013" y="172927"/>
                  <a:pt x="492786" y="173700"/>
                  <a:pt x="493817" y="173700"/>
                </a:cubicBezTo>
                <a:cubicBezTo>
                  <a:pt x="495105" y="173700"/>
                  <a:pt x="495621" y="172927"/>
                  <a:pt x="495621" y="171897"/>
                </a:cubicBezTo>
                <a:lnTo>
                  <a:pt x="495621" y="156443"/>
                </a:lnTo>
                <a:cubicBezTo>
                  <a:pt x="495621" y="155413"/>
                  <a:pt x="495105" y="154641"/>
                  <a:pt x="493817" y="154641"/>
                </a:cubicBezTo>
                <a:close/>
                <a:moveTo>
                  <a:pt x="455888" y="154641"/>
                </a:moveTo>
                <a:cubicBezTo>
                  <a:pt x="454592" y="154641"/>
                  <a:pt x="454073" y="155413"/>
                  <a:pt x="454073" y="156443"/>
                </a:cubicBezTo>
                <a:lnTo>
                  <a:pt x="454073" y="171897"/>
                </a:lnTo>
                <a:cubicBezTo>
                  <a:pt x="454073" y="172927"/>
                  <a:pt x="454592" y="173700"/>
                  <a:pt x="455888" y="173700"/>
                </a:cubicBezTo>
                <a:cubicBezTo>
                  <a:pt x="456925" y="173700"/>
                  <a:pt x="457703" y="172927"/>
                  <a:pt x="457703" y="171897"/>
                </a:cubicBezTo>
                <a:lnTo>
                  <a:pt x="457703" y="156443"/>
                </a:lnTo>
                <a:cubicBezTo>
                  <a:pt x="457703" y="155413"/>
                  <a:pt x="456925" y="154641"/>
                  <a:pt x="455888" y="154641"/>
                </a:cubicBezTo>
                <a:close/>
                <a:moveTo>
                  <a:pt x="114351" y="154641"/>
                </a:moveTo>
                <a:cubicBezTo>
                  <a:pt x="113054" y="154641"/>
                  <a:pt x="112536" y="155413"/>
                  <a:pt x="112536" y="156443"/>
                </a:cubicBezTo>
                <a:lnTo>
                  <a:pt x="112536" y="171897"/>
                </a:lnTo>
                <a:cubicBezTo>
                  <a:pt x="112536" y="172927"/>
                  <a:pt x="113054" y="173700"/>
                  <a:pt x="114351" y="173700"/>
                </a:cubicBezTo>
                <a:cubicBezTo>
                  <a:pt x="115388" y="173700"/>
                  <a:pt x="116166" y="172927"/>
                  <a:pt x="116166" y="171897"/>
                </a:cubicBezTo>
                <a:lnTo>
                  <a:pt x="116166" y="156443"/>
                </a:lnTo>
                <a:cubicBezTo>
                  <a:pt x="116166" y="155413"/>
                  <a:pt x="115388" y="154641"/>
                  <a:pt x="114351" y="154641"/>
                </a:cubicBezTo>
                <a:close/>
                <a:moveTo>
                  <a:pt x="76410" y="154641"/>
                </a:moveTo>
                <a:cubicBezTo>
                  <a:pt x="75124" y="154641"/>
                  <a:pt x="74610" y="155413"/>
                  <a:pt x="74610" y="156443"/>
                </a:cubicBezTo>
                <a:lnTo>
                  <a:pt x="74610" y="171897"/>
                </a:lnTo>
                <a:cubicBezTo>
                  <a:pt x="74610" y="172927"/>
                  <a:pt x="75124" y="173700"/>
                  <a:pt x="76410" y="173700"/>
                </a:cubicBezTo>
                <a:cubicBezTo>
                  <a:pt x="77439" y="173700"/>
                  <a:pt x="77953" y="172927"/>
                  <a:pt x="77953" y="171897"/>
                </a:cubicBezTo>
                <a:lnTo>
                  <a:pt x="77953" y="156443"/>
                </a:lnTo>
                <a:cubicBezTo>
                  <a:pt x="77953" y="155413"/>
                  <a:pt x="77439" y="154641"/>
                  <a:pt x="76410" y="154641"/>
                </a:cubicBezTo>
                <a:close/>
                <a:moveTo>
                  <a:pt x="38211" y="154641"/>
                </a:moveTo>
                <a:cubicBezTo>
                  <a:pt x="36914" y="154641"/>
                  <a:pt x="36396" y="155413"/>
                  <a:pt x="36396" y="156443"/>
                </a:cubicBezTo>
                <a:lnTo>
                  <a:pt x="36396" y="171897"/>
                </a:lnTo>
                <a:cubicBezTo>
                  <a:pt x="36396" y="172927"/>
                  <a:pt x="37174" y="173700"/>
                  <a:pt x="38211" y="173700"/>
                </a:cubicBezTo>
                <a:cubicBezTo>
                  <a:pt x="39507" y="173700"/>
                  <a:pt x="40026" y="172927"/>
                  <a:pt x="40026" y="171897"/>
                </a:cubicBezTo>
                <a:lnTo>
                  <a:pt x="40026" y="156443"/>
                </a:lnTo>
                <a:cubicBezTo>
                  <a:pt x="40026" y="155413"/>
                  <a:pt x="39507" y="154641"/>
                  <a:pt x="38211" y="154641"/>
                </a:cubicBezTo>
                <a:close/>
                <a:moveTo>
                  <a:pt x="569992" y="151292"/>
                </a:moveTo>
                <a:cubicBezTo>
                  <a:pt x="571548" y="151292"/>
                  <a:pt x="572844" y="151807"/>
                  <a:pt x="574140" y="152838"/>
                </a:cubicBezTo>
                <a:cubicBezTo>
                  <a:pt x="575437" y="153868"/>
                  <a:pt x="575955" y="155413"/>
                  <a:pt x="575955" y="157216"/>
                </a:cubicBezTo>
                <a:lnTo>
                  <a:pt x="575955" y="171124"/>
                </a:lnTo>
                <a:cubicBezTo>
                  <a:pt x="575955" y="173185"/>
                  <a:pt x="575437" y="174473"/>
                  <a:pt x="574140" y="175503"/>
                </a:cubicBezTo>
                <a:cubicBezTo>
                  <a:pt x="573103" y="176533"/>
                  <a:pt x="571548" y="177048"/>
                  <a:pt x="569992" y="177048"/>
                </a:cubicBezTo>
                <a:cubicBezTo>
                  <a:pt x="568437" y="177048"/>
                  <a:pt x="567140" y="176533"/>
                  <a:pt x="565844" y="175503"/>
                </a:cubicBezTo>
                <a:cubicBezTo>
                  <a:pt x="564807" y="174473"/>
                  <a:pt x="564029" y="173185"/>
                  <a:pt x="564029" y="171124"/>
                </a:cubicBezTo>
                <a:lnTo>
                  <a:pt x="564029" y="157216"/>
                </a:lnTo>
                <a:cubicBezTo>
                  <a:pt x="564029" y="155413"/>
                  <a:pt x="564807" y="153868"/>
                  <a:pt x="565844" y="152838"/>
                </a:cubicBezTo>
                <a:cubicBezTo>
                  <a:pt x="567140" y="151807"/>
                  <a:pt x="568437" y="151292"/>
                  <a:pt x="569992" y="151292"/>
                </a:cubicBezTo>
                <a:close/>
                <a:moveTo>
                  <a:pt x="532028" y="151292"/>
                </a:moveTo>
                <a:cubicBezTo>
                  <a:pt x="533584" y="151292"/>
                  <a:pt x="534880" y="151807"/>
                  <a:pt x="536176" y="152838"/>
                </a:cubicBezTo>
                <a:cubicBezTo>
                  <a:pt x="537213" y="153868"/>
                  <a:pt x="537991" y="155413"/>
                  <a:pt x="537991" y="157216"/>
                </a:cubicBezTo>
                <a:lnTo>
                  <a:pt x="537991" y="171124"/>
                </a:lnTo>
                <a:cubicBezTo>
                  <a:pt x="537991" y="173185"/>
                  <a:pt x="537213" y="174473"/>
                  <a:pt x="536176" y="175503"/>
                </a:cubicBezTo>
                <a:cubicBezTo>
                  <a:pt x="534880" y="176533"/>
                  <a:pt x="533584" y="177048"/>
                  <a:pt x="532028" y="177048"/>
                </a:cubicBezTo>
                <a:cubicBezTo>
                  <a:pt x="530473" y="177048"/>
                  <a:pt x="528917" y="176533"/>
                  <a:pt x="527880" y="175503"/>
                </a:cubicBezTo>
                <a:cubicBezTo>
                  <a:pt x="526584" y="174473"/>
                  <a:pt x="526065" y="173185"/>
                  <a:pt x="526065" y="171124"/>
                </a:cubicBezTo>
                <a:lnTo>
                  <a:pt x="526065" y="157216"/>
                </a:lnTo>
                <a:cubicBezTo>
                  <a:pt x="526065" y="155413"/>
                  <a:pt x="526584" y="153868"/>
                  <a:pt x="527880" y="152838"/>
                </a:cubicBezTo>
                <a:cubicBezTo>
                  <a:pt x="528917" y="151807"/>
                  <a:pt x="530473" y="151292"/>
                  <a:pt x="532028" y="151292"/>
                </a:cubicBezTo>
                <a:close/>
                <a:moveTo>
                  <a:pt x="493817" y="151292"/>
                </a:moveTo>
                <a:cubicBezTo>
                  <a:pt x="495363" y="151292"/>
                  <a:pt x="496909" y="151807"/>
                  <a:pt x="497940" y="152838"/>
                </a:cubicBezTo>
                <a:cubicBezTo>
                  <a:pt x="499229" y="153868"/>
                  <a:pt x="499744" y="155413"/>
                  <a:pt x="499744" y="157216"/>
                </a:cubicBezTo>
                <a:lnTo>
                  <a:pt x="499744" y="171124"/>
                </a:lnTo>
                <a:cubicBezTo>
                  <a:pt x="499744" y="173185"/>
                  <a:pt x="499229" y="174473"/>
                  <a:pt x="497940" y="175503"/>
                </a:cubicBezTo>
                <a:cubicBezTo>
                  <a:pt x="496909" y="176533"/>
                  <a:pt x="495363" y="177048"/>
                  <a:pt x="493817" y="177048"/>
                </a:cubicBezTo>
                <a:cubicBezTo>
                  <a:pt x="492270" y="177048"/>
                  <a:pt x="490982" y="176533"/>
                  <a:pt x="489693" y="175503"/>
                </a:cubicBezTo>
                <a:cubicBezTo>
                  <a:pt x="488662" y="174473"/>
                  <a:pt x="487889" y="173185"/>
                  <a:pt x="487889" y="171124"/>
                </a:cubicBezTo>
                <a:lnTo>
                  <a:pt x="487889" y="157216"/>
                </a:lnTo>
                <a:cubicBezTo>
                  <a:pt x="487889" y="155413"/>
                  <a:pt x="488662" y="153868"/>
                  <a:pt x="489693" y="152838"/>
                </a:cubicBezTo>
                <a:cubicBezTo>
                  <a:pt x="490982" y="151807"/>
                  <a:pt x="492270" y="151292"/>
                  <a:pt x="493817" y="151292"/>
                </a:cubicBezTo>
                <a:close/>
                <a:moveTo>
                  <a:pt x="455888" y="151292"/>
                </a:moveTo>
                <a:cubicBezTo>
                  <a:pt x="457444" y="151292"/>
                  <a:pt x="458740" y="151807"/>
                  <a:pt x="460036" y="152838"/>
                </a:cubicBezTo>
                <a:cubicBezTo>
                  <a:pt x="461073" y="153868"/>
                  <a:pt x="461851" y="155413"/>
                  <a:pt x="461851" y="157216"/>
                </a:cubicBezTo>
                <a:lnTo>
                  <a:pt x="461851" y="171124"/>
                </a:lnTo>
                <a:cubicBezTo>
                  <a:pt x="461851" y="173185"/>
                  <a:pt x="461073" y="174473"/>
                  <a:pt x="460036" y="175503"/>
                </a:cubicBezTo>
                <a:cubicBezTo>
                  <a:pt x="458740" y="176533"/>
                  <a:pt x="457444" y="177048"/>
                  <a:pt x="455888" y="177048"/>
                </a:cubicBezTo>
                <a:cubicBezTo>
                  <a:pt x="454333" y="177048"/>
                  <a:pt x="452777" y="176533"/>
                  <a:pt x="451740" y="175503"/>
                </a:cubicBezTo>
                <a:cubicBezTo>
                  <a:pt x="450444" y="174473"/>
                  <a:pt x="449925" y="173185"/>
                  <a:pt x="449925" y="171124"/>
                </a:cubicBezTo>
                <a:lnTo>
                  <a:pt x="449925" y="157216"/>
                </a:lnTo>
                <a:cubicBezTo>
                  <a:pt x="449925" y="155413"/>
                  <a:pt x="450444" y="153868"/>
                  <a:pt x="451740" y="152838"/>
                </a:cubicBezTo>
                <a:cubicBezTo>
                  <a:pt x="452777" y="151807"/>
                  <a:pt x="454333" y="151292"/>
                  <a:pt x="455888" y="151292"/>
                </a:cubicBezTo>
                <a:close/>
                <a:moveTo>
                  <a:pt x="152323" y="151292"/>
                </a:moveTo>
                <a:cubicBezTo>
                  <a:pt x="152842" y="151292"/>
                  <a:pt x="153102" y="151550"/>
                  <a:pt x="153621" y="151550"/>
                </a:cubicBezTo>
                <a:cubicBezTo>
                  <a:pt x="153361" y="152840"/>
                  <a:pt x="153102" y="154131"/>
                  <a:pt x="153102" y="155421"/>
                </a:cubicBezTo>
                <a:cubicBezTo>
                  <a:pt x="152842" y="155163"/>
                  <a:pt x="152842" y="154647"/>
                  <a:pt x="152323" y="154647"/>
                </a:cubicBezTo>
                <a:cubicBezTo>
                  <a:pt x="151285" y="154647"/>
                  <a:pt x="150506" y="155421"/>
                  <a:pt x="150506" y="156453"/>
                </a:cubicBezTo>
                <a:lnTo>
                  <a:pt x="150506" y="171935"/>
                </a:lnTo>
                <a:cubicBezTo>
                  <a:pt x="150506" y="172709"/>
                  <a:pt x="151285" y="172709"/>
                  <a:pt x="151804" y="172967"/>
                </a:cubicBezTo>
                <a:lnTo>
                  <a:pt x="151804" y="176837"/>
                </a:lnTo>
                <a:cubicBezTo>
                  <a:pt x="150506" y="176837"/>
                  <a:pt x="149208" y="176579"/>
                  <a:pt x="148170" y="175547"/>
                </a:cubicBezTo>
                <a:cubicBezTo>
                  <a:pt x="147131" y="174515"/>
                  <a:pt x="146353" y="172967"/>
                  <a:pt x="146353" y="171161"/>
                </a:cubicBezTo>
                <a:lnTo>
                  <a:pt x="146353" y="157227"/>
                </a:lnTo>
                <a:cubicBezTo>
                  <a:pt x="146353" y="155421"/>
                  <a:pt x="147131" y="153873"/>
                  <a:pt x="148170" y="152840"/>
                </a:cubicBezTo>
                <a:cubicBezTo>
                  <a:pt x="149468" y="151808"/>
                  <a:pt x="150765" y="151292"/>
                  <a:pt x="152323" y="151292"/>
                </a:cubicBezTo>
                <a:close/>
                <a:moveTo>
                  <a:pt x="114351" y="151292"/>
                </a:moveTo>
                <a:cubicBezTo>
                  <a:pt x="115906" y="151292"/>
                  <a:pt x="117203" y="151807"/>
                  <a:pt x="118499" y="152838"/>
                </a:cubicBezTo>
                <a:cubicBezTo>
                  <a:pt x="119795" y="153868"/>
                  <a:pt x="120314" y="155413"/>
                  <a:pt x="120314" y="157216"/>
                </a:cubicBezTo>
                <a:lnTo>
                  <a:pt x="120314" y="171124"/>
                </a:lnTo>
                <a:cubicBezTo>
                  <a:pt x="120314" y="173185"/>
                  <a:pt x="119536" y="174473"/>
                  <a:pt x="118499" y="175503"/>
                </a:cubicBezTo>
                <a:cubicBezTo>
                  <a:pt x="117203" y="176533"/>
                  <a:pt x="115906" y="177048"/>
                  <a:pt x="114351" y="177048"/>
                </a:cubicBezTo>
                <a:cubicBezTo>
                  <a:pt x="112795" y="177048"/>
                  <a:pt x="111240" y="176533"/>
                  <a:pt x="110203" y="175503"/>
                </a:cubicBezTo>
                <a:cubicBezTo>
                  <a:pt x="108906" y="174473"/>
                  <a:pt x="108388" y="173185"/>
                  <a:pt x="108388" y="171124"/>
                </a:cubicBezTo>
                <a:lnTo>
                  <a:pt x="108388" y="157216"/>
                </a:lnTo>
                <a:cubicBezTo>
                  <a:pt x="108388" y="155413"/>
                  <a:pt x="108906" y="153868"/>
                  <a:pt x="110203" y="152838"/>
                </a:cubicBezTo>
                <a:cubicBezTo>
                  <a:pt x="111240" y="151807"/>
                  <a:pt x="112795" y="151292"/>
                  <a:pt x="114351" y="151292"/>
                </a:cubicBezTo>
                <a:close/>
                <a:moveTo>
                  <a:pt x="76410" y="151292"/>
                </a:moveTo>
                <a:cubicBezTo>
                  <a:pt x="77953" y="151292"/>
                  <a:pt x="79239" y="151807"/>
                  <a:pt x="80268" y="152838"/>
                </a:cubicBezTo>
                <a:cubicBezTo>
                  <a:pt x="81553" y="153868"/>
                  <a:pt x="82068" y="155413"/>
                  <a:pt x="82068" y="157216"/>
                </a:cubicBezTo>
                <a:lnTo>
                  <a:pt x="82068" y="171124"/>
                </a:lnTo>
                <a:cubicBezTo>
                  <a:pt x="82068" y="173185"/>
                  <a:pt x="81553" y="174473"/>
                  <a:pt x="80268" y="175503"/>
                </a:cubicBezTo>
                <a:cubicBezTo>
                  <a:pt x="79239" y="176533"/>
                  <a:pt x="77953" y="177048"/>
                  <a:pt x="76410" y="177048"/>
                </a:cubicBezTo>
                <a:cubicBezTo>
                  <a:pt x="74610" y="177048"/>
                  <a:pt x="73324" y="176533"/>
                  <a:pt x="72038" y="175503"/>
                </a:cubicBezTo>
                <a:cubicBezTo>
                  <a:pt x="71009" y="174473"/>
                  <a:pt x="70495" y="173185"/>
                  <a:pt x="70495" y="171124"/>
                </a:cubicBezTo>
                <a:lnTo>
                  <a:pt x="70495" y="157216"/>
                </a:lnTo>
                <a:cubicBezTo>
                  <a:pt x="70495" y="155413"/>
                  <a:pt x="71009" y="153868"/>
                  <a:pt x="72038" y="152838"/>
                </a:cubicBezTo>
                <a:cubicBezTo>
                  <a:pt x="73324" y="151807"/>
                  <a:pt x="74610" y="151292"/>
                  <a:pt x="76410" y="151292"/>
                </a:cubicBezTo>
                <a:close/>
                <a:moveTo>
                  <a:pt x="38211" y="151292"/>
                </a:moveTo>
                <a:cubicBezTo>
                  <a:pt x="39766" y="151292"/>
                  <a:pt x="41063" y="151807"/>
                  <a:pt x="42359" y="152838"/>
                </a:cubicBezTo>
                <a:cubicBezTo>
                  <a:pt x="43655" y="153868"/>
                  <a:pt x="44174" y="155413"/>
                  <a:pt x="44174" y="157216"/>
                </a:cubicBezTo>
                <a:lnTo>
                  <a:pt x="44174" y="171124"/>
                </a:lnTo>
                <a:cubicBezTo>
                  <a:pt x="44174" y="173185"/>
                  <a:pt x="43655" y="174473"/>
                  <a:pt x="42359" y="175503"/>
                </a:cubicBezTo>
                <a:cubicBezTo>
                  <a:pt x="41063" y="176533"/>
                  <a:pt x="39766" y="177048"/>
                  <a:pt x="38211" y="177048"/>
                </a:cubicBezTo>
                <a:cubicBezTo>
                  <a:pt x="36655" y="177048"/>
                  <a:pt x="35359" y="176533"/>
                  <a:pt x="34063" y="175503"/>
                </a:cubicBezTo>
                <a:cubicBezTo>
                  <a:pt x="33026" y="174473"/>
                  <a:pt x="32248" y="173185"/>
                  <a:pt x="32248" y="171124"/>
                </a:cubicBezTo>
                <a:lnTo>
                  <a:pt x="32248" y="157216"/>
                </a:lnTo>
                <a:cubicBezTo>
                  <a:pt x="32248" y="155413"/>
                  <a:pt x="33026" y="153868"/>
                  <a:pt x="34063" y="152838"/>
                </a:cubicBezTo>
                <a:cubicBezTo>
                  <a:pt x="35359" y="151807"/>
                  <a:pt x="36655" y="151292"/>
                  <a:pt x="38211" y="151292"/>
                </a:cubicBezTo>
                <a:close/>
                <a:moveTo>
                  <a:pt x="569992" y="109313"/>
                </a:moveTo>
                <a:cubicBezTo>
                  <a:pt x="568955" y="109313"/>
                  <a:pt x="568177" y="109828"/>
                  <a:pt x="568177" y="110858"/>
                </a:cubicBezTo>
                <a:lnTo>
                  <a:pt x="568177" y="126312"/>
                </a:lnTo>
                <a:cubicBezTo>
                  <a:pt x="568177" y="127600"/>
                  <a:pt x="568955" y="128115"/>
                  <a:pt x="569992" y="128115"/>
                </a:cubicBezTo>
                <a:cubicBezTo>
                  <a:pt x="571289" y="128115"/>
                  <a:pt x="571807" y="127600"/>
                  <a:pt x="571807" y="126312"/>
                </a:cubicBezTo>
                <a:lnTo>
                  <a:pt x="571807" y="110858"/>
                </a:lnTo>
                <a:cubicBezTo>
                  <a:pt x="571807" y="109828"/>
                  <a:pt x="571289" y="109313"/>
                  <a:pt x="569992" y="109313"/>
                </a:cubicBezTo>
                <a:close/>
                <a:moveTo>
                  <a:pt x="493817" y="109313"/>
                </a:moveTo>
                <a:cubicBezTo>
                  <a:pt x="492786" y="109313"/>
                  <a:pt x="492013" y="109828"/>
                  <a:pt x="492013" y="110858"/>
                </a:cubicBezTo>
                <a:lnTo>
                  <a:pt x="492013" y="126312"/>
                </a:lnTo>
                <a:cubicBezTo>
                  <a:pt x="492013" y="127600"/>
                  <a:pt x="492786" y="128115"/>
                  <a:pt x="493817" y="128115"/>
                </a:cubicBezTo>
                <a:cubicBezTo>
                  <a:pt x="495105" y="128115"/>
                  <a:pt x="495621" y="127600"/>
                  <a:pt x="495621" y="126312"/>
                </a:cubicBezTo>
                <a:lnTo>
                  <a:pt x="495621" y="110858"/>
                </a:lnTo>
                <a:cubicBezTo>
                  <a:pt x="495621" y="109828"/>
                  <a:pt x="495105" y="109313"/>
                  <a:pt x="493817" y="109313"/>
                </a:cubicBezTo>
                <a:close/>
                <a:moveTo>
                  <a:pt x="455888" y="109313"/>
                </a:moveTo>
                <a:cubicBezTo>
                  <a:pt x="454592" y="109313"/>
                  <a:pt x="454073" y="109828"/>
                  <a:pt x="454073" y="110858"/>
                </a:cubicBezTo>
                <a:lnTo>
                  <a:pt x="454073" y="126312"/>
                </a:lnTo>
                <a:cubicBezTo>
                  <a:pt x="454073" y="127600"/>
                  <a:pt x="454592" y="128115"/>
                  <a:pt x="455888" y="128115"/>
                </a:cubicBezTo>
                <a:cubicBezTo>
                  <a:pt x="456925" y="128115"/>
                  <a:pt x="457703" y="127600"/>
                  <a:pt x="457703" y="126312"/>
                </a:cubicBezTo>
                <a:lnTo>
                  <a:pt x="457703" y="110858"/>
                </a:lnTo>
                <a:cubicBezTo>
                  <a:pt x="457703" y="109828"/>
                  <a:pt x="456925" y="109313"/>
                  <a:pt x="455888" y="109313"/>
                </a:cubicBezTo>
                <a:close/>
                <a:moveTo>
                  <a:pt x="152280" y="109313"/>
                </a:moveTo>
                <a:cubicBezTo>
                  <a:pt x="151249" y="109313"/>
                  <a:pt x="150476" y="109828"/>
                  <a:pt x="150476" y="110858"/>
                </a:cubicBezTo>
                <a:lnTo>
                  <a:pt x="150476" y="126312"/>
                </a:lnTo>
                <a:cubicBezTo>
                  <a:pt x="150476" y="127600"/>
                  <a:pt x="151249" y="128115"/>
                  <a:pt x="152280" y="128115"/>
                </a:cubicBezTo>
                <a:cubicBezTo>
                  <a:pt x="153569" y="128115"/>
                  <a:pt x="154084" y="127600"/>
                  <a:pt x="154084" y="126312"/>
                </a:cubicBezTo>
                <a:lnTo>
                  <a:pt x="154084" y="110858"/>
                </a:lnTo>
                <a:cubicBezTo>
                  <a:pt x="154084" y="109828"/>
                  <a:pt x="153569" y="109313"/>
                  <a:pt x="152280" y="109313"/>
                </a:cubicBezTo>
                <a:close/>
                <a:moveTo>
                  <a:pt x="114351" y="109313"/>
                </a:moveTo>
                <a:cubicBezTo>
                  <a:pt x="113054" y="109313"/>
                  <a:pt x="112536" y="109828"/>
                  <a:pt x="112536" y="110858"/>
                </a:cubicBezTo>
                <a:lnTo>
                  <a:pt x="112536" y="126312"/>
                </a:lnTo>
                <a:cubicBezTo>
                  <a:pt x="112536" y="127600"/>
                  <a:pt x="113054" y="128115"/>
                  <a:pt x="114351" y="128115"/>
                </a:cubicBezTo>
                <a:cubicBezTo>
                  <a:pt x="115388" y="128115"/>
                  <a:pt x="116166" y="127600"/>
                  <a:pt x="116166" y="126312"/>
                </a:cubicBezTo>
                <a:lnTo>
                  <a:pt x="116166" y="110858"/>
                </a:lnTo>
                <a:cubicBezTo>
                  <a:pt x="116166" y="109828"/>
                  <a:pt x="115388" y="109313"/>
                  <a:pt x="114351" y="109313"/>
                </a:cubicBezTo>
                <a:close/>
                <a:moveTo>
                  <a:pt x="38211" y="109313"/>
                </a:moveTo>
                <a:cubicBezTo>
                  <a:pt x="36914" y="109313"/>
                  <a:pt x="36396" y="109828"/>
                  <a:pt x="36396" y="110858"/>
                </a:cubicBezTo>
                <a:lnTo>
                  <a:pt x="36396" y="126312"/>
                </a:lnTo>
                <a:cubicBezTo>
                  <a:pt x="36396" y="127600"/>
                  <a:pt x="37174" y="128115"/>
                  <a:pt x="38211" y="128115"/>
                </a:cubicBezTo>
                <a:cubicBezTo>
                  <a:pt x="39507" y="128115"/>
                  <a:pt x="40026" y="127600"/>
                  <a:pt x="40026" y="126312"/>
                </a:cubicBezTo>
                <a:lnTo>
                  <a:pt x="40026" y="110858"/>
                </a:lnTo>
                <a:cubicBezTo>
                  <a:pt x="40026" y="109828"/>
                  <a:pt x="39507" y="109313"/>
                  <a:pt x="38211" y="109313"/>
                </a:cubicBezTo>
                <a:close/>
                <a:moveTo>
                  <a:pt x="417689" y="109310"/>
                </a:moveTo>
                <a:cubicBezTo>
                  <a:pt x="416660" y="109310"/>
                  <a:pt x="415889" y="109824"/>
                  <a:pt x="415889" y="110854"/>
                </a:cubicBezTo>
                <a:lnTo>
                  <a:pt x="415889" y="126292"/>
                </a:lnTo>
                <a:cubicBezTo>
                  <a:pt x="415889" y="127579"/>
                  <a:pt x="416660" y="128093"/>
                  <a:pt x="417689" y="128093"/>
                </a:cubicBezTo>
                <a:cubicBezTo>
                  <a:pt x="418975" y="128093"/>
                  <a:pt x="419489" y="127579"/>
                  <a:pt x="419489" y="126292"/>
                </a:cubicBezTo>
                <a:lnTo>
                  <a:pt x="419489" y="110854"/>
                </a:lnTo>
                <a:cubicBezTo>
                  <a:pt x="419489" y="109824"/>
                  <a:pt x="418975" y="109310"/>
                  <a:pt x="417689" y="109310"/>
                </a:cubicBezTo>
                <a:close/>
                <a:moveTo>
                  <a:pt x="569992" y="105707"/>
                </a:moveTo>
                <a:cubicBezTo>
                  <a:pt x="571548" y="105707"/>
                  <a:pt x="572844" y="106222"/>
                  <a:pt x="574140" y="107253"/>
                </a:cubicBezTo>
                <a:cubicBezTo>
                  <a:pt x="575437" y="108283"/>
                  <a:pt x="575955" y="109828"/>
                  <a:pt x="575955" y="111631"/>
                </a:cubicBezTo>
                <a:lnTo>
                  <a:pt x="575955" y="125797"/>
                </a:lnTo>
                <a:cubicBezTo>
                  <a:pt x="575955" y="127600"/>
                  <a:pt x="575437" y="128888"/>
                  <a:pt x="574140" y="129918"/>
                </a:cubicBezTo>
                <a:cubicBezTo>
                  <a:pt x="573103" y="130948"/>
                  <a:pt x="571548" y="131463"/>
                  <a:pt x="569992" y="131463"/>
                </a:cubicBezTo>
                <a:cubicBezTo>
                  <a:pt x="568437" y="131463"/>
                  <a:pt x="567140" y="130948"/>
                  <a:pt x="565844" y="129918"/>
                </a:cubicBezTo>
                <a:cubicBezTo>
                  <a:pt x="564807" y="128888"/>
                  <a:pt x="564029" y="127600"/>
                  <a:pt x="564029" y="125797"/>
                </a:cubicBezTo>
                <a:lnTo>
                  <a:pt x="564029" y="111631"/>
                </a:lnTo>
                <a:cubicBezTo>
                  <a:pt x="564029" y="109828"/>
                  <a:pt x="564807" y="108283"/>
                  <a:pt x="565844" y="107253"/>
                </a:cubicBezTo>
                <a:cubicBezTo>
                  <a:pt x="567140" y="106222"/>
                  <a:pt x="568437" y="105707"/>
                  <a:pt x="569992" y="105707"/>
                </a:cubicBezTo>
                <a:close/>
                <a:moveTo>
                  <a:pt x="529946" y="105707"/>
                </a:moveTo>
                <a:lnTo>
                  <a:pt x="534109" y="105707"/>
                </a:lnTo>
                <a:lnTo>
                  <a:pt x="534109" y="131463"/>
                </a:lnTo>
                <a:lnTo>
                  <a:pt x="529946" y="131463"/>
                </a:lnTo>
                <a:close/>
                <a:moveTo>
                  <a:pt x="493817" y="105707"/>
                </a:moveTo>
                <a:cubicBezTo>
                  <a:pt x="495363" y="105707"/>
                  <a:pt x="496909" y="106222"/>
                  <a:pt x="497940" y="107253"/>
                </a:cubicBezTo>
                <a:cubicBezTo>
                  <a:pt x="499229" y="108283"/>
                  <a:pt x="499744" y="109828"/>
                  <a:pt x="499744" y="111631"/>
                </a:cubicBezTo>
                <a:lnTo>
                  <a:pt x="499744" y="125797"/>
                </a:lnTo>
                <a:cubicBezTo>
                  <a:pt x="499744" y="127600"/>
                  <a:pt x="499229" y="128888"/>
                  <a:pt x="497940" y="129918"/>
                </a:cubicBezTo>
                <a:cubicBezTo>
                  <a:pt x="496909" y="130948"/>
                  <a:pt x="495363" y="131463"/>
                  <a:pt x="493817" y="131463"/>
                </a:cubicBezTo>
                <a:cubicBezTo>
                  <a:pt x="492270" y="131463"/>
                  <a:pt x="490982" y="130948"/>
                  <a:pt x="489693" y="129918"/>
                </a:cubicBezTo>
                <a:cubicBezTo>
                  <a:pt x="488662" y="128888"/>
                  <a:pt x="487889" y="127600"/>
                  <a:pt x="487889" y="125797"/>
                </a:cubicBezTo>
                <a:lnTo>
                  <a:pt x="487889" y="111631"/>
                </a:lnTo>
                <a:cubicBezTo>
                  <a:pt x="487889" y="109828"/>
                  <a:pt x="488662" y="108283"/>
                  <a:pt x="489693" y="107253"/>
                </a:cubicBezTo>
                <a:cubicBezTo>
                  <a:pt x="490982" y="106222"/>
                  <a:pt x="492270" y="105707"/>
                  <a:pt x="493817" y="105707"/>
                </a:cubicBezTo>
                <a:close/>
                <a:moveTo>
                  <a:pt x="455888" y="105707"/>
                </a:moveTo>
                <a:cubicBezTo>
                  <a:pt x="457444" y="105707"/>
                  <a:pt x="458740" y="106222"/>
                  <a:pt x="460036" y="107253"/>
                </a:cubicBezTo>
                <a:cubicBezTo>
                  <a:pt x="461073" y="108283"/>
                  <a:pt x="461851" y="109828"/>
                  <a:pt x="461851" y="111631"/>
                </a:cubicBezTo>
                <a:lnTo>
                  <a:pt x="461851" y="125797"/>
                </a:lnTo>
                <a:cubicBezTo>
                  <a:pt x="461851" y="127600"/>
                  <a:pt x="461073" y="128888"/>
                  <a:pt x="460036" y="129918"/>
                </a:cubicBezTo>
                <a:cubicBezTo>
                  <a:pt x="458740" y="130948"/>
                  <a:pt x="457444" y="131463"/>
                  <a:pt x="455888" y="131463"/>
                </a:cubicBezTo>
                <a:cubicBezTo>
                  <a:pt x="454333" y="131463"/>
                  <a:pt x="452777" y="130948"/>
                  <a:pt x="451740" y="129918"/>
                </a:cubicBezTo>
                <a:cubicBezTo>
                  <a:pt x="450444" y="128888"/>
                  <a:pt x="449925" y="127600"/>
                  <a:pt x="449925" y="125797"/>
                </a:cubicBezTo>
                <a:lnTo>
                  <a:pt x="449925" y="111631"/>
                </a:lnTo>
                <a:cubicBezTo>
                  <a:pt x="449925" y="109828"/>
                  <a:pt x="450444" y="108283"/>
                  <a:pt x="451740" y="107253"/>
                </a:cubicBezTo>
                <a:cubicBezTo>
                  <a:pt x="452777" y="106222"/>
                  <a:pt x="454333" y="105707"/>
                  <a:pt x="455888" y="105707"/>
                </a:cubicBezTo>
                <a:close/>
                <a:moveTo>
                  <a:pt x="417689" y="105707"/>
                </a:moveTo>
                <a:cubicBezTo>
                  <a:pt x="419232" y="105707"/>
                  <a:pt x="420775" y="106222"/>
                  <a:pt x="421804" y="107251"/>
                </a:cubicBezTo>
                <a:cubicBezTo>
                  <a:pt x="423090" y="108280"/>
                  <a:pt x="423604" y="109824"/>
                  <a:pt x="423604" y="111625"/>
                </a:cubicBezTo>
                <a:lnTo>
                  <a:pt x="423604" y="125778"/>
                </a:lnTo>
                <a:cubicBezTo>
                  <a:pt x="423604" y="127579"/>
                  <a:pt x="423090" y="128865"/>
                  <a:pt x="421804" y="129895"/>
                </a:cubicBezTo>
                <a:cubicBezTo>
                  <a:pt x="421032" y="130667"/>
                  <a:pt x="420004" y="130924"/>
                  <a:pt x="418718" y="131181"/>
                </a:cubicBezTo>
                <a:cubicBezTo>
                  <a:pt x="416660" y="127322"/>
                  <a:pt x="414346" y="123719"/>
                  <a:pt x="412031" y="120117"/>
                </a:cubicBezTo>
                <a:lnTo>
                  <a:pt x="412031" y="111625"/>
                </a:lnTo>
                <a:cubicBezTo>
                  <a:pt x="412031" y="109824"/>
                  <a:pt x="412546" y="108280"/>
                  <a:pt x="413574" y="107251"/>
                </a:cubicBezTo>
                <a:cubicBezTo>
                  <a:pt x="414860" y="106222"/>
                  <a:pt x="416146" y="105707"/>
                  <a:pt x="417689" y="105707"/>
                </a:cubicBezTo>
                <a:close/>
                <a:moveTo>
                  <a:pt x="152280" y="105707"/>
                </a:moveTo>
                <a:cubicBezTo>
                  <a:pt x="153827" y="105707"/>
                  <a:pt x="155373" y="106222"/>
                  <a:pt x="156404" y="107253"/>
                </a:cubicBezTo>
                <a:cubicBezTo>
                  <a:pt x="157692" y="108283"/>
                  <a:pt x="158208" y="109828"/>
                  <a:pt x="158208" y="111631"/>
                </a:cubicBezTo>
                <a:lnTo>
                  <a:pt x="158208" y="125797"/>
                </a:lnTo>
                <a:cubicBezTo>
                  <a:pt x="158208" y="127600"/>
                  <a:pt x="157692" y="128888"/>
                  <a:pt x="156404" y="129918"/>
                </a:cubicBezTo>
                <a:cubicBezTo>
                  <a:pt x="155373" y="130948"/>
                  <a:pt x="153827" y="131463"/>
                  <a:pt x="152280" y="131463"/>
                </a:cubicBezTo>
                <a:cubicBezTo>
                  <a:pt x="150734" y="131463"/>
                  <a:pt x="149445" y="130948"/>
                  <a:pt x="148157" y="129918"/>
                </a:cubicBezTo>
                <a:cubicBezTo>
                  <a:pt x="147126" y="128888"/>
                  <a:pt x="146353" y="127600"/>
                  <a:pt x="146353" y="125797"/>
                </a:cubicBezTo>
                <a:lnTo>
                  <a:pt x="146353" y="111631"/>
                </a:lnTo>
                <a:cubicBezTo>
                  <a:pt x="146353" y="109828"/>
                  <a:pt x="147126" y="108283"/>
                  <a:pt x="148157" y="107253"/>
                </a:cubicBezTo>
                <a:cubicBezTo>
                  <a:pt x="149445" y="106222"/>
                  <a:pt x="150734" y="105707"/>
                  <a:pt x="152280" y="105707"/>
                </a:cubicBezTo>
                <a:close/>
                <a:moveTo>
                  <a:pt x="114351" y="105707"/>
                </a:moveTo>
                <a:cubicBezTo>
                  <a:pt x="115906" y="105707"/>
                  <a:pt x="117203" y="106222"/>
                  <a:pt x="118499" y="107253"/>
                </a:cubicBezTo>
                <a:cubicBezTo>
                  <a:pt x="119795" y="108283"/>
                  <a:pt x="120314" y="109828"/>
                  <a:pt x="120314" y="111631"/>
                </a:cubicBezTo>
                <a:lnTo>
                  <a:pt x="120314" y="125797"/>
                </a:lnTo>
                <a:cubicBezTo>
                  <a:pt x="120314" y="127600"/>
                  <a:pt x="119536" y="128888"/>
                  <a:pt x="118499" y="129918"/>
                </a:cubicBezTo>
                <a:cubicBezTo>
                  <a:pt x="117203" y="130948"/>
                  <a:pt x="115906" y="131463"/>
                  <a:pt x="114351" y="131463"/>
                </a:cubicBezTo>
                <a:cubicBezTo>
                  <a:pt x="112795" y="131463"/>
                  <a:pt x="111240" y="130948"/>
                  <a:pt x="110203" y="129918"/>
                </a:cubicBezTo>
                <a:cubicBezTo>
                  <a:pt x="108906" y="128888"/>
                  <a:pt x="108388" y="127600"/>
                  <a:pt x="108388" y="125797"/>
                </a:cubicBezTo>
                <a:lnTo>
                  <a:pt x="108388" y="111631"/>
                </a:lnTo>
                <a:cubicBezTo>
                  <a:pt x="108388" y="109828"/>
                  <a:pt x="108906" y="108283"/>
                  <a:pt x="110203" y="107253"/>
                </a:cubicBezTo>
                <a:cubicBezTo>
                  <a:pt x="111240" y="106222"/>
                  <a:pt x="112795" y="105707"/>
                  <a:pt x="114351" y="105707"/>
                </a:cubicBezTo>
                <a:close/>
                <a:moveTo>
                  <a:pt x="74094" y="105707"/>
                </a:moveTo>
                <a:lnTo>
                  <a:pt x="78187" y="105707"/>
                </a:lnTo>
                <a:lnTo>
                  <a:pt x="78187" y="131463"/>
                </a:lnTo>
                <a:lnTo>
                  <a:pt x="74094" y="131463"/>
                </a:lnTo>
                <a:close/>
                <a:moveTo>
                  <a:pt x="38211" y="105707"/>
                </a:moveTo>
                <a:cubicBezTo>
                  <a:pt x="39766" y="105707"/>
                  <a:pt x="41063" y="106222"/>
                  <a:pt x="42359" y="107253"/>
                </a:cubicBezTo>
                <a:cubicBezTo>
                  <a:pt x="43655" y="108283"/>
                  <a:pt x="44174" y="109828"/>
                  <a:pt x="44174" y="111631"/>
                </a:cubicBezTo>
                <a:lnTo>
                  <a:pt x="44174" y="125797"/>
                </a:lnTo>
                <a:cubicBezTo>
                  <a:pt x="44174" y="127600"/>
                  <a:pt x="43655" y="128888"/>
                  <a:pt x="42359" y="129918"/>
                </a:cubicBezTo>
                <a:cubicBezTo>
                  <a:pt x="41063" y="130948"/>
                  <a:pt x="39766" y="131463"/>
                  <a:pt x="38211" y="131463"/>
                </a:cubicBezTo>
                <a:cubicBezTo>
                  <a:pt x="36655" y="131463"/>
                  <a:pt x="35359" y="130948"/>
                  <a:pt x="34063" y="129918"/>
                </a:cubicBezTo>
                <a:cubicBezTo>
                  <a:pt x="33026" y="128888"/>
                  <a:pt x="32248" y="127600"/>
                  <a:pt x="32248" y="125797"/>
                </a:cubicBezTo>
                <a:lnTo>
                  <a:pt x="32248" y="111631"/>
                </a:lnTo>
                <a:cubicBezTo>
                  <a:pt x="32248" y="109828"/>
                  <a:pt x="33026" y="108283"/>
                  <a:pt x="34063" y="107253"/>
                </a:cubicBezTo>
                <a:cubicBezTo>
                  <a:pt x="35359" y="106222"/>
                  <a:pt x="36655" y="105707"/>
                  <a:pt x="38211" y="105707"/>
                </a:cubicBezTo>
                <a:close/>
                <a:moveTo>
                  <a:pt x="304101" y="76775"/>
                </a:moveTo>
                <a:cubicBezTo>
                  <a:pt x="369154" y="76775"/>
                  <a:pt x="421557" y="129363"/>
                  <a:pt x="421557" y="194067"/>
                </a:cubicBezTo>
                <a:cubicBezTo>
                  <a:pt x="421557" y="259029"/>
                  <a:pt x="369154" y="311617"/>
                  <a:pt x="304101" y="311617"/>
                </a:cubicBezTo>
                <a:cubicBezTo>
                  <a:pt x="239307" y="311617"/>
                  <a:pt x="186645" y="259029"/>
                  <a:pt x="186645" y="194067"/>
                </a:cubicBezTo>
                <a:lnTo>
                  <a:pt x="304101" y="194067"/>
                </a:lnTo>
                <a:close/>
                <a:moveTo>
                  <a:pt x="532028" y="62130"/>
                </a:moveTo>
                <a:cubicBezTo>
                  <a:pt x="530732" y="62130"/>
                  <a:pt x="530213" y="62902"/>
                  <a:pt x="530213" y="63932"/>
                </a:cubicBezTo>
                <a:lnTo>
                  <a:pt x="530213" y="79386"/>
                </a:lnTo>
                <a:cubicBezTo>
                  <a:pt x="530213" y="80416"/>
                  <a:pt x="530732" y="80931"/>
                  <a:pt x="532028" y="80931"/>
                </a:cubicBezTo>
                <a:cubicBezTo>
                  <a:pt x="533065" y="80931"/>
                  <a:pt x="533843" y="80416"/>
                  <a:pt x="533843" y="79386"/>
                </a:cubicBezTo>
                <a:lnTo>
                  <a:pt x="533843" y="63932"/>
                </a:lnTo>
                <a:cubicBezTo>
                  <a:pt x="533843" y="62902"/>
                  <a:pt x="533065" y="62130"/>
                  <a:pt x="532028" y="62130"/>
                </a:cubicBezTo>
                <a:close/>
                <a:moveTo>
                  <a:pt x="379713" y="62130"/>
                </a:moveTo>
                <a:cubicBezTo>
                  <a:pt x="378424" y="62130"/>
                  <a:pt x="377909" y="62902"/>
                  <a:pt x="377909" y="63932"/>
                </a:cubicBezTo>
                <a:lnTo>
                  <a:pt x="377909" y="79386"/>
                </a:lnTo>
                <a:cubicBezTo>
                  <a:pt x="377909" y="80416"/>
                  <a:pt x="378424" y="80931"/>
                  <a:pt x="379713" y="80931"/>
                </a:cubicBezTo>
                <a:cubicBezTo>
                  <a:pt x="381001" y="80931"/>
                  <a:pt x="381517" y="80416"/>
                  <a:pt x="381517" y="79386"/>
                </a:cubicBezTo>
                <a:lnTo>
                  <a:pt x="381517" y="63932"/>
                </a:lnTo>
                <a:cubicBezTo>
                  <a:pt x="381517" y="62902"/>
                  <a:pt x="381001" y="62130"/>
                  <a:pt x="379713" y="62130"/>
                </a:cubicBezTo>
                <a:close/>
                <a:moveTo>
                  <a:pt x="76410" y="62130"/>
                </a:moveTo>
                <a:cubicBezTo>
                  <a:pt x="75124" y="62130"/>
                  <a:pt x="74610" y="62902"/>
                  <a:pt x="74610" y="63932"/>
                </a:cubicBezTo>
                <a:lnTo>
                  <a:pt x="74610" y="79386"/>
                </a:lnTo>
                <a:cubicBezTo>
                  <a:pt x="74610" y="80416"/>
                  <a:pt x="75124" y="80931"/>
                  <a:pt x="76410" y="80931"/>
                </a:cubicBezTo>
                <a:cubicBezTo>
                  <a:pt x="77439" y="80931"/>
                  <a:pt x="77953" y="80416"/>
                  <a:pt x="77953" y="79386"/>
                </a:cubicBezTo>
                <a:lnTo>
                  <a:pt x="77953" y="63932"/>
                </a:lnTo>
                <a:cubicBezTo>
                  <a:pt x="77953" y="62902"/>
                  <a:pt x="77439" y="62130"/>
                  <a:pt x="76410" y="62130"/>
                </a:cubicBezTo>
                <a:close/>
                <a:moveTo>
                  <a:pt x="567910" y="58781"/>
                </a:moveTo>
                <a:lnTo>
                  <a:pt x="572073" y="58781"/>
                </a:lnTo>
                <a:lnTo>
                  <a:pt x="572073" y="84537"/>
                </a:lnTo>
                <a:lnTo>
                  <a:pt x="567910" y="84537"/>
                </a:lnTo>
                <a:close/>
                <a:moveTo>
                  <a:pt x="532028" y="58781"/>
                </a:moveTo>
                <a:cubicBezTo>
                  <a:pt x="533584" y="58781"/>
                  <a:pt x="534880" y="59296"/>
                  <a:pt x="536176" y="60327"/>
                </a:cubicBezTo>
                <a:cubicBezTo>
                  <a:pt x="537213" y="61357"/>
                  <a:pt x="537991" y="62902"/>
                  <a:pt x="537991" y="64705"/>
                </a:cubicBezTo>
                <a:lnTo>
                  <a:pt x="537991" y="78613"/>
                </a:lnTo>
                <a:cubicBezTo>
                  <a:pt x="537991" y="80416"/>
                  <a:pt x="537213" y="81962"/>
                  <a:pt x="536176" y="82992"/>
                </a:cubicBezTo>
                <a:cubicBezTo>
                  <a:pt x="534880" y="84022"/>
                  <a:pt x="533584" y="84537"/>
                  <a:pt x="532028" y="84537"/>
                </a:cubicBezTo>
                <a:cubicBezTo>
                  <a:pt x="530473" y="84537"/>
                  <a:pt x="528917" y="84022"/>
                  <a:pt x="527880" y="82992"/>
                </a:cubicBezTo>
                <a:cubicBezTo>
                  <a:pt x="526584" y="81962"/>
                  <a:pt x="526065" y="80416"/>
                  <a:pt x="526065" y="78613"/>
                </a:cubicBezTo>
                <a:lnTo>
                  <a:pt x="526065" y="64705"/>
                </a:lnTo>
                <a:cubicBezTo>
                  <a:pt x="526065" y="62902"/>
                  <a:pt x="526584" y="61357"/>
                  <a:pt x="527880" y="60327"/>
                </a:cubicBezTo>
                <a:cubicBezTo>
                  <a:pt x="528917" y="59296"/>
                  <a:pt x="530473" y="58781"/>
                  <a:pt x="532028" y="58781"/>
                </a:cubicBezTo>
                <a:close/>
                <a:moveTo>
                  <a:pt x="491770" y="58781"/>
                </a:moveTo>
                <a:lnTo>
                  <a:pt x="495863" y="58781"/>
                </a:lnTo>
                <a:lnTo>
                  <a:pt x="495863" y="84537"/>
                </a:lnTo>
                <a:lnTo>
                  <a:pt x="491770" y="84537"/>
                </a:lnTo>
                <a:close/>
                <a:moveTo>
                  <a:pt x="453806" y="58781"/>
                </a:moveTo>
                <a:lnTo>
                  <a:pt x="457969" y="58781"/>
                </a:lnTo>
                <a:lnTo>
                  <a:pt x="457969" y="84537"/>
                </a:lnTo>
                <a:lnTo>
                  <a:pt x="453806" y="84537"/>
                </a:lnTo>
                <a:close/>
                <a:moveTo>
                  <a:pt x="415630" y="58781"/>
                </a:moveTo>
                <a:lnTo>
                  <a:pt x="419723" y="58781"/>
                </a:lnTo>
                <a:lnTo>
                  <a:pt x="419723" y="84537"/>
                </a:lnTo>
                <a:lnTo>
                  <a:pt x="415630" y="84537"/>
                </a:lnTo>
                <a:close/>
                <a:moveTo>
                  <a:pt x="379713" y="58781"/>
                </a:moveTo>
                <a:cubicBezTo>
                  <a:pt x="381259" y="58781"/>
                  <a:pt x="382548" y="59296"/>
                  <a:pt x="383836" y="60327"/>
                </a:cubicBezTo>
                <a:cubicBezTo>
                  <a:pt x="384867" y="61357"/>
                  <a:pt x="385640" y="62902"/>
                  <a:pt x="385640" y="64705"/>
                </a:cubicBezTo>
                <a:lnTo>
                  <a:pt x="385640" y="78613"/>
                </a:lnTo>
                <a:cubicBezTo>
                  <a:pt x="385640" y="80416"/>
                  <a:pt x="384867" y="81962"/>
                  <a:pt x="383836" y="82992"/>
                </a:cubicBezTo>
                <a:cubicBezTo>
                  <a:pt x="382548" y="84022"/>
                  <a:pt x="381259" y="84537"/>
                  <a:pt x="379713" y="84537"/>
                </a:cubicBezTo>
                <a:cubicBezTo>
                  <a:pt x="378166" y="84537"/>
                  <a:pt x="376620" y="84022"/>
                  <a:pt x="375589" y="82992"/>
                </a:cubicBezTo>
                <a:cubicBezTo>
                  <a:pt x="374301" y="81962"/>
                  <a:pt x="373785" y="80416"/>
                  <a:pt x="373785" y="78613"/>
                </a:cubicBezTo>
                <a:lnTo>
                  <a:pt x="373785" y="64705"/>
                </a:lnTo>
                <a:cubicBezTo>
                  <a:pt x="373785" y="62902"/>
                  <a:pt x="374301" y="61357"/>
                  <a:pt x="375589" y="60327"/>
                </a:cubicBezTo>
                <a:cubicBezTo>
                  <a:pt x="376620" y="59296"/>
                  <a:pt x="378166" y="58781"/>
                  <a:pt x="379713" y="58781"/>
                </a:cubicBezTo>
                <a:close/>
                <a:moveTo>
                  <a:pt x="188480" y="58781"/>
                </a:moveTo>
                <a:lnTo>
                  <a:pt x="192573" y="58781"/>
                </a:lnTo>
                <a:lnTo>
                  <a:pt x="192573" y="84537"/>
                </a:lnTo>
                <a:lnTo>
                  <a:pt x="188480" y="84537"/>
                </a:lnTo>
                <a:close/>
                <a:moveTo>
                  <a:pt x="150234" y="58781"/>
                </a:moveTo>
                <a:lnTo>
                  <a:pt x="154397" y="58781"/>
                </a:lnTo>
                <a:lnTo>
                  <a:pt x="154397" y="84537"/>
                </a:lnTo>
                <a:lnTo>
                  <a:pt x="150234" y="84537"/>
                </a:lnTo>
                <a:close/>
                <a:moveTo>
                  <a:pt x="112270" y="58781"/>
                </a:moveTo>
                <a:lnTo>
                  <a:pt x="116433" y="58781"/>
                </a:lnTo>
                <a:lnTo>
                  <a:pt x="116433" y="84537"/>
                </a:lnTo>
                <a:lnTo>
                  <a:pt x="112270" y="84537"/>
                </a:lnTo>
                <a:close/>
                <a:moveTo>
                  <a:pt x="76410" y="58781"/>
                </a:moveTo>
                <a:cubicBezTo>
                  <a:pt x="77953" y="58781"/>
                  <a:pt x="79239" y="59296"/>
                  <a:pt x="80268" y="60327"/>
                </a:cubicBezTo>
                <a:cubicBezTo>
                  <a:pt x="81553" y="61357"/>
                  <a:pt x="82068" y="62902"/>
                  <a:pt x="82068" y="64705"/>
                </a:cubicBezTo>
                <a:lnTo>
                  <a:pt x="82068" y="78613"/>
                </a:lnTo>
                <a:cubicBezTo>
                  <a:pt x="82068" y="80416"/>
                  <a:pt x="81553" y="81962"/>
                  <a:pt x="80268" y="82992"/>
                </a:cubicBezTo>
                <a:cubicBezTo>
                  <a:pt x="79239" y="84022"/>
                  <a:pt x="77953" y="84537"/>
                  <a:pt x="76410" y="84537"/>
                </a:cubicBezTo>
                <a:cubicBezTo>
                  <a:pt x="74610" y="84537"/>
                  <a:pt x="73324" y="84022"/>
                  <a:pt x="72038" y="82992"/>
                </a:cubicBezTo>
                <a:cubicBezTo>
                  <a:pt x="71009" y="81962"/>
                  <a:pt x="70495" y="80416"/>
                  <a:pt x="70495" y="78613"/>
                </a:cubicBezTo>
                <a:lnTo>
                  <a:pt x="70495" y="64705"/>
                </a:lnTo>
                <a:cubicBezTo>
                  <a:pt x="70495" y="62902"/>
                  <a:pt x="71009" y="61357"/>
                  <a:pt x="72038" y="60327"/>
                </a:cubicBezTo>
                <a:cubicBezTo>
                  <a:pt x="73324" y="59296"/>
                  <a:pt x="74610" y="58781"/>
                  <a:pt x="76410" y="58781"/>
                </a:cubicBezTo>
                <a:close/>
                <a:moveTo>
                  <a:pt x="36129" y="58781"/>
                </a:moveTo>
                <a:lnTo>
                  <a:pt x="40292" y="58781"/>
                </a:lnTo>
                <a:lnTo>
                  <a:pt x="40292" y="84537"/>
                </a:lnTo>
                <a:lnTo>
                  <a:pt x="36129" y="84537"/>
                </a:lnTo>
                <a:close/>
                <a:moveTo>
                  <a:pt x="282685" y="55394"/>
                </a:moveTo>
                <a:lnTo>
                  <a:pt x="282685" y="172674"/>
                </a:lnTo>
                <a:lnTo>
                  <a:pt x="165194" y="172674"/>
                </a:lnTo>
                <a:cubicBezTo>
                  <a:pt x="165194" y="107977"/>
                  <a:pt x="217872" y="55394"/>
                  <a:pt x="282685" y="55394"/>
                </a:cubicBezTo>
                <a:close/>
                <a:moveTo>
                  <a:pt x="568190" y="23972"/>
                </a:moveTo>
                <a:lnTo>
                  <a:pt x="568190" y="33767"/>
                </a:lnTo>
                <a:cubicBezTo>
                  <a:pt x="568190" y="34798"/>
                  <a:pt x="568964" y="35571"/>
                  <a:pt x="569997" y="35571"/>
                </a:cubicBezTo>
                <a:cubicBezTo>
                  <a:pt x="571288" y="35571"/>
                  <a:pt x="571804" y="34798"/>
                  <a:pt x="571804" y="33767"/>
                </a:cubicBezTo>
                <a:lnTo>
                  <a:pt x="571804" y="26034"/>
                </a:lnTo>
                <a:cubicBezTo>
                  <a:pt x="570771" y="25260"/>
                  <a:pt x="569481" y="24487"/>
                  <a:pt x="568190" y="23972"/>
                </a:cubicBezTo>
                <a:close/>
                <a:moveTo>
                  <a:pt x="40013" y="23972"/>
                </a:moveTo>
                <a:cubicBezTo>
                  <a:pt x="38722" y="24487"/>
                  <a:pt x="37690" y="25260"/>
                  <a:pt x="36399" y="26034"/>
                </a:cubicBezTo>
                <a:lnTo>
                  <a:pt x="36399" y="33767"/>
                </a:lnTo>
                <a:cubicBezTo>
                  <a:pt x="36399" y="34798"/>
                  <a:pt x="37173" y="35313"/>
                  <a:pt x="38206" y="35313"/>
                </a:cubicBezTo>
                <a:cubicBezTo>
                  <a:pt x="39497" y="35313"/>
                  <a:pt x="40013" y="34798"/>
                  <a:pt x="40013" y="33767"/>
                </a:cubicBezTo>
                <a:close/>
                <a:moveTo>
                  <a:pt x="530242" y="21394"/>
                </a:moveTo>
                <a:lnTo>
                  <a:pt x="530242" y="33767"/>
                </a:lnTo>
                <a:cubicBezTo>
                  <a:pt x="530242" y="34798"/>
                  <a:pt x="530758" y="35571"/>
                  <a:pt x="532049" y="35571"/>
                </a:cubicBezTo>
                <a:cubicBezTo>
                  <a:pt x="533081" y="35571"/>
                  <a:pt x="533856" y="34798"/>
                  <a:pt x="533856" y="33767"/>
                </a:cubicBezTo>
                <a:lnTo>
                  <a:pt x="533856" y="21394"/>
                </a:lnTo>
                <a:close/>
                <a:moveTo>
                  <a:pt x="492035" y="21394"/>
                </a:moveTo>
                <a:lnTo>
                  <a:pt x="492035" y="33767"/>
                </a:lnTo>
                <a:cubicBezTo>
                  <a:pt x="492035" y="34798"/>
                  <a:pt x="492810" y="35571"/>
                  <a:pt x="493842" y="35571"/>
                </a:cubicBezTo>
                <a:cubicBezTo>
                  <a:pt x="495133" y="35571"/>
                  <a:pt x="495650" y="34798"/>
                  <a:pt x="495650" y="33767"/>
                </a:cubicBezTo>
                <a:lnTo>
                  <a:pt x="495650" y="21394"/>
                </a:lnTo>
                <a:close/>
                <a:moveTo>
                  <a:pt x="454087" y="21394"/>
                </a:moveTo>
                <a:lnTo>
                  <a:pt x="454087" y="33767"/>
                </a:lnTo>
                <a:cubicBezTo>
                  <a:pt x="454087" y="34798"/>
                  <a:pt x="454604" y="35571"/>
                  <a:pt x="455894" y="35571"/>
                </a:cubicBezTo>
                <a:cubicBezTo>
                  <a:pt x="456927" y="35571"/>
                  <a:pt x="457701" y="34798"/>
                  <a:pt x="457701" y="33767"/>
                </a:cubicBezTo>
                <a:lnTo>
                  <a:pt x="457701" y="21394"/>
                </a:lnTo>
                <a:close/>
                <a:moveTo>
                  <a:pt x="415881" y="21394"/>
                </a:moveTo>
                <a:lnTo>
                  <a:pt x="415881" y="33767"/>
                </a:lnTo>
                <a:cubicBezTo>
                  <a:pt x="415881" y="34798"/>
                  <a:pt x="416655" y="35571"/>
                  <a:pt x="417688" y="35571"/>
                </a:cubicBezTo>
                <a:cubicBezTo>
                  <a:pt x="418979" y="35571"/>
                  <a:pt x="419495" y="34798"/>
                  <a:pt x="419495" y="33767"/>
                </a:cubicBezTo>
                <a:lnTo>
                  <a:pt x="419495" y="21394"/>
                </a:lnTo>
                <a:close/>
                <a:moveTo>
                  <a:pt x="377933" y="21394"/>
                </a:moveTo>
                <a:lnTo>
                  <a:pt x="377933" y="33767"/>
                </a:lnTo>
                <a:cubicBezTo>
                  <a:pt x="377933" y="34798"/>
                  <a:pt x="378449" y="35571"/>
                  <a:pt x="379740" y="35571"/>
                </a:cubicBezTo>
                <a:cubicBezTo>
                  <a:pt x="381031" y="35571"/>
                  <a:pt x="381547" y="34798"/>
                  <a:pt x="381547" y="33767"/>
                </a:cubicBezTo>
                <a:lnTo>
                  <a:pt x="381547" y="21394"/>
                </a:lnTo>
                <a:close/>
                <a:moveTo>
                  <a:pt x="339985" y="21394"/>
                </a:moveTo>
                <a:lnTo>
                  <a:pt x="339985" y="33767"/>
                </a:lnTo>
                <a:cubicBezTo>
                  <a:pt x="339985" y="34798"/>
                  <a:pt x="340501" y="35571"/>
                  <a:pt x="341792" y="35571"/>
                </a:cubicBezTo>
                <a:cubicBezTo>
                  <a:pt x="342824" y="35571"/>
                  <a:pt x="343341" y="34798"/>
                  <a:pt x="343341" y="33767"/>
                </a:cubicBezTo>
                <a:lnTo>
                  <a:pt x="343341" y="21394"/>
                </a:lnTo>
                <a:close/>
                <a:moveTo>
                  <a:pt x="302811" y="21394"/>
                </a:moveTo>
                <a:lnTo>
                  <a:pt x="302811" y="33767"/>
                </a:lnTo>
                <a:cubicBezTo>
                  <a:pt x="302811" y="34798"/>
                  <a:pt x="303327" y="35571"/>
                  <a:pt x="304618" y="35571"/>
                </a:cubicBezTo>
                <a:cubicBezTo>
                  <a:pt x="305909" y="35571"/>
                  <a:pt x="306425" y="34798"/>
                  <a:pt x="306425" y="33767"/>
                </a:cubicBezTo>
                <a:lnTo>
                  <a:pt x="306425" y="21394"/>
                </a:lnTo>
                <a:close/>
                <a:moveTo>
                  <a:pt x="264863" y="21394"/>
                </a:moveTo>
                <a:lnTo>
                  <a:pt x="264863" y="33767"/>
                </a:lnTo>
                <a:cubicBezTo>
                  <a:pt x="264863" y="34798"/>
                  <a:pt x="265379" y="35571"/>
                  <a:pt x="266670" y="35571"/>
                </a:cubicBezTo>
                <a:cubicBezTo>
                  <a:pt x="267702" y="35571"/>
                  <a:pt x="268477" y="34798"/>
                  <a:pt x="268477" y="33767"/>
                </a:cubicBezTo>
                <a:lnTo>
                  <a:pt x="268477" y="21394"/>
                </a:lnTo>
                <a:close/>
                <a:moveTo>
                  <a:pt x="226657" y="21394"/>
                </a:moveTo>
                <a:lnTo>
                  <a:pt x="226657" y="33767"/>
                </a:lnTo>
                <a:cubicBezTo>
                  <a:pt x="226657" y="34798"/>
                  <a:pt x="227173" y="35571"/>
                  <a:pt x="228464" y="35571"/>
                </a:cubicBezTo>
                <a:cubicBezTo>
                  <a:pt x="229754" y="35571"/>
                  <a:pt x="230271" y="34798"/>
                  <a:pt x="230271" y="33767"/>
                </a:cubicBezTo>
                <a:lnTo>
                  <a:pt x="230271" y="21394"/>
                </a:lnTo>
                <a:close/>
                <a:moveTo>
                  <a:pt x="188708" y="21394"/>
                </a:moveTo>
                <a:lnTo>
                  <a:pt x="188708" y="33767"/>
                </a:lnTo>
                <a:cubicBezTo>
                  <a:pt x="188708" y="34798"/>
                  <a:pt x="189225" y="35571"/>
                  <a:pt x="190515" y="35571"/>
                </a:cubicBezTo>
                <a:cubicBezTo>
                  <a:pt x="191806" y="35571"/>
                  <a:pt x="192322" y="34798"/>
                  <a:pt x="192322" y="33767"/>
                </a:cubicBezTo>
                <a:lnTo>
                  <a:pt x="192322" y="21394"/>
                </a:lnTo>
                <a:close/>
                <a:moveTo>
                  <a:pt x="150502" y="21394"/>
                </a:moveTo>
                <a:lnTo>
                  <a:pt x="150502" y="33767"/>
                </a:lnTo>
                <a:cubicBezTo>
                  <a:pt x="150502" y="34798"/>
                  <a:pt x="151276" y="35571"/>
                  <a:pt x="152309" y="35571"/>
                </a:cubicBezTo>
                <a:cubicBezTo>
                  <a:pt x="153599" y="35571"/>
                  <a:pt x="154116" y="34798"/>
                  <a:pt x="154116" y="33767"/>
                </a:cubicBezTo>
                <a:lnTo>
                  <a:pt x="154116" y="21394"/>
                </a:lnTo>
                <a:close/>
                <a:moveTo>
                  <a:pt x="112553" y="21394"/>
                </a:moveTo>
                <a:lnTo>
                  <a:pt x="112553" y="33767"/>
                </a:lnTo>
                <a:cubicBezTo>
                  <a:pt x="112553" y="34798"/>
                  <a:pt x="113070" y="35571"/>
                  <a:pt x="114361" y="35571"/>
                </a:cubicBezTo>
                <a:cubicBezTo>
                  <a:pt x="115393" y="35571"/>
                  <a:pt x="116168" y="34798"/>
                  <a:pt x="116168" y="33767"/>
                </a:cubicBezTo>
                <a:lnTo>
                  <a:pt x="116168" y="21394"/>
                </a:lnTo>
                <a:close/>
                <a:moveTo>
                  <a:pt x="74605" y="21394"/>
                </a:moveTo>
                <a:lnTo>
                  <a:pt x="74605" y="33767"/>
                </a:lnTo>
                <a:cubicBezTo>
                  <a:pt x="74605" y="34798"/>
                  <a:pt x="75122" y="35571"/>
                  <a:pt x="76412" y="35571"/>
                </a:cubicBezTo>
                <a:cubicBezTo>
                  <a:pt x="77445" y="35571"/>
                  <a:pt x="77961" y="34798"/>
                  <a:pt x="77961" y="33767"/>
                </a:cubicBezTo>
                <a:lnTo>
                  <a:pt x="77961" y="21394"/>
                </a:lnTo>
                <a:close/>
                <a:moveTo>
                  <a:pt x="52662" y="21394"/>
                </a:moveTo>
                <a:cubicBezTo>
                  <a:pt x="49565" y="21394"/>
                  <a:pt x="46983" y="21910"/>
                  <a:pt x="44144" y="22683"/>
                </a:cubicBezTo>
                <a:lnTo>
                  <a:pt x="44144" y="32993"/>
                </a:lnTo>
                <a:cubicBezTo>
                  <a:pt x="44144" y="34798"/>
                  <a:pt x="43627" y="36344"/>
                  <a:pt x="42336" y="37375"/>
                </a:cubicBezTo>
                <a:cubicBezTo>
                  <a:pt x="41304" y="38406"/>
                  <a:pt x="39755" y="38922"/>
                  <a:pt x="38206" y="38922"/>
                </a:cubicBezTo>
                <a:cubicBezTo>
                  <a:pt x="36657" y="38922"/>
                  <a:pt x="35366" y="38406"/>
                  <a:pt x="34076" y="37375"/>
                </a:cubicBezTo>
                <a:cubicBezTo>
                  <a:pt x="33043" y="36344"/>
                  <a:pt x="32269" y="34798"/>
                  <a:pt x="32269" y="32993"/>
                </a:cubicBezTo>
                <a:lnTo>
                  <a:pt x="32269" y="29127"/>
                </a:lnTo>
                <a:cubicBezTo>
                  <a:pt x="25815" y="34798"/>
                  <a:pt x="21426" y="43046"/>
                  <a:pt x="21426" y="52326"/>
                </a:cubicBezTo>
                <a:lnTo>
                  <a:pt x="21426" y="322719"/>
                </a:lnTo>
                <a:cubicBezTo>
                  <a:pt x="21426" y="333802"/>
                  <a:pt x="27364" y="343340"/>
                  <a:pt x="36141" y="349010"/>
                </a:cubicBezTo>
                <a:lnTo>
                  <a:pt x="36141" y="332771"/>
                </a:lnTo>
                <a:lnTo>
                  <a:pt x="40271" y="332771"/>
                </a:lnTo>
                <a:lnTo>
                  <a:pt x="40271" y="351073"/>
                </a:lnTo>
                <a:cubicBezTo>
                  <a:pt x="44144" y="352877"/>
                  <a:pt x="48274" y="353650"/>
                  <a:pt x="52662" y="353650"/>
                </a:cubicBezTo>
                <a:lnTo>
                  <a:pt x="70733" y="353650"/>
                </a:lnTo>
                <a:cubicBezTo>
                  <a:pt x="70733" y="353392"/>
                  <a:pt x="70475" y="353135"/>
                  <a:pt x="70475" y="352877"/>
                </a:cubicBezTo>
                <a:lnTo>
                  <a:pt x="70475" y="338958"/>
                </a:lnTo>
                <a:cubicBezTo>
                  <a:pt x="70475" y="336896"/>
                  <a:pt x="70991" y="335349"/>
                  <a:pt x="72282" y="334318"/>
                </a:cubicBezTo>
                <a:cubicBezTo>
                  <a:pt x="73315" y="333287"/>
                  <a:pt x="74863" y="332771"/>
                  <a:pt x="76412" y="332771"/>
                </a:cubicBezTo>
                <a:cubicBezTo>
                  <a:pt x="77961" y="332771"/>
                  <a:pt x="79252" y="333287"/>
                  <a:pt x="80543" y="334318"/>
                </a:cubicBezTo>
                <a:cubicBezTo>
                  <a:pt x="81575" y="335349"/>
                  <a:pt x="82350" y="336896"/>
                  <a:pt x="82350" y="338958"/>
                </a:cubicBezTo>
                <a:lnTo>
                  <a:pt x="82350" y="352877"/>
                </a:lnTo>
                <a:cubicBezTo>
                  <a:pt x="82350" y="353135"/>
                  <a:pt x="81834" y="353392"/>
                  <a:pt x="81834" y="353650"/>
                </a:cubicBezTo>
                <a:lnTo>
                  <a:pt x="112295" y="353650"/>
                </a:lnTo>
                <a:lnTo>
                  <a:pt x="112295" y="332771"/>
                </a:lnTo>
                <a:lnTo>
                  <a:pt x="116426" y="332771"/>
                </a:lnTo>
                <a:lnTo>
                  <a:pt x="116426" y="353650"/>
                </a:lnTo>
                <a:lnTo>
                  <a:pt x="150243" y="353650"/>
                </a:lnTo>
                <a:lnTo>
                  <a:pt x="150243" y="332771"/>
                </a:lnTo>
                <a:lnTo>
                  <a:pt x="154374" y="332771"/>
                </a:lnTo>
                <a:lnTo>
                  <a:pt x="154374" y="353650"/>
                </a:lnTo>
                <a:lnTo>
                  <a:pt x="188708" y="353650"/>
                </a:lnTo>
                <a:lnTo>
                  <a:pt x="188708" y="332771"/>
                </a:lnTo>
                <a:lnTo>
                  <a:pt x="192839" y="332771"/>
                </a:lnTo>
                <a:lnTo>
                  <a:pt x="192839" y="353650"/>
                </a:lnTo>
                <a:lnTo>
                  <a:pt x="223042" y="353650"/>
                </a:lnTo>
                <a:cubicBezTo>
                  <a:pt x="223042" y="353392"/>
                  <a:pt x="222784" y="353135"/>
                  <a:pt x="222784" y="352877"/>
                </a:cubicBezTo>
                <a:lnTo>
                  <a:pt x="222784" y="338958"/>
                </a:lnTo>
                <a:cubicBezTo>
                  <a:pt x="222784" y="336896"/>
                  <a:pt x="223301" y="335349"/>
                  <a:pt x="224591" y="334318"/>
                </a:cubicBezTo>
                <a:cubicBezTo>
                  <a:pt x="225624" y="333287"/>
                  <a:pt x="227173" y="332771"/>
                  <a:pt x="228722" y="332771"/>
                </a:cubicBezTo>
                <a:cubicBezTo>
                  <a:pt x="230271" y="332771"/>
                  <a:pt x="231561" y="333287"/>
                  <a:pt x="232852" y="334318"/>
                </a:cubicBezTo>
                <a:cubicBezTo>
                  <a:pt x="233885" y="335349"/>
                  <a:pt x="234659" y="336896"/>
                  <a:pt x="234659" y="338958"/>
                </a:cubicBezTo>
                <a:lnTo>
                  <a:pt x="234659" y="352877"/>
                </a:lnTo>
                <a:cubicBezTo>
                  <a:pt x="234659" y="353135"/>
                  <a:pt x="234143" y="353392"/>
                  <a:pt x="234143" y="353650"/>
                </a:cubicBezTo>
                <a:lnTo>
                  <a:pt x="264605" y="353650"/>
                </a:lnTo>
                <a:lnTo>
                  <a:pt x="264605" y="332771"/>
                </a:lnTo>
                <a:lnTo>
                  <a:pt x="268735" y="332771"/>
                </a:lnTo>
                <a:lnTo>
                  <a:pt x="268735" y="353650"/>
                </a:lnTo>
                <a:lnTo>
                  <a:pt x="302811" y="353650"/>
                </a:lnTo>
                <a:lnTo>
                  <a:pt x="302811" y="332771"/>
                </a:lnTo>
                <a:lnTo>
                  <a:pt x="306683" y="332771"/>
                </a:lnTo>
                <a:lnTo>
                  <a:pt x="306683" y="353650"/>
                </a:lnTo>
                <a:lnTo>
                  <a:pt x="339727" y="353650"/>
                </a:lnTo>
                <a:lnTo>
                  <a:pt x="339727" y="332771"/>
                </a:lnTo>
                <a:lnTo>
                  <a:pt x="343857" y="332771"/>
                </a:lnTo>
                <a:lnTo>
                  <a:pt x="343857" y="353650"/>
                </a:lnTo>
                <a:lnTo>
                  <a:pt x="374319" y="353650"/>
                </a:lnTo>
                <a:cubicBezTo>
                  <a:pt x="374319" y="353392"/>
                  <a:pt x="373802" y="353135"/>
                  <a:pt x="373802" y="352877"/>
                </a:cubicBezTo>
                <a:lnTo>
                  <a:pt x="373802" y="338958"/>
                </a:lnTo>
                <a:cubicBezTo>
                  <a:pt x="373802" y="336896"/>
                  <a:pt x="374577" y="335349"/>
                  <a:pt x="375609" y="334318"/>
                </a:cubicBezTo>
                <a:cubicBezTo>
                  <a:pt x="376900" y="333287"/>
                  <a:pt x="378191" y="332771"/>
                  <a:pt x="379740" y="332771"/>
                </a:cubicBezTo>
                <a:cubicBezTo>
                  <a:pt x="381289" y="332771"/>
                  <a:pt x="382838" y="333287"/>
                  <a:pt x="383870" y="334318"/>
                </a:cubicBezTo>
                <a:cubicBezTo>
                  <a:pt x="385161" y="335349"/>
                  <a:pt x="385677" y="336896"/>
                  <a:pt x="385677" y="338958"/>
                </a:cubicBezTo>
                <a:lnTo>
                  <a:pt x="385677" y="352877"/>
                </a:lnTo>
                <a:cubicBezTo>
                  <a:pt x="385677" y="353135"/>
                  <a:pt x="385419" y="353392"/>
                  <a:pt x="385419" y="353650"/>
                </a:cubicBezTo>
                <a:lnTo>
                  <a:pt x="415881" y="353650"/>
                </a:lnTo>
                <a:lnTo>
                  <a:pt x="415881" y="332771"/>
                </a:lnTo>
                <a:lnTo>
                  <a:pt x="420011" y="332771"/>
                </a:lnTo>
                <a:lnTo>
                  <a:pt x="420011" y="353650"/>
                </a:lnTo>
                <a:lnTo>
                  <a:pt x="453829" y="353650"/>
                </a:lnTo>
                <a:lnTo>
                  <a:pt x="453829" y="332771"/>
                </a:lnTo>
                <a:lnTo>
                  <a:pt x="457960" y="332771"/>
                </a:lnTo>
                <a:lnTo>
                  <a:pt x="457960" y="353650"/>
                </a:lnTo>
                <a:lnTo>
                  <a:pt x="492035" y="353650"/>
                </a:lnTo>
                <a:lnTo>
                  <a:pt x="492035" y="332771"/>
                </a:lnTo>
                <a:lnTo>
                  <a:pt x="495908" y="332771"/>
                </a:lnTo>
                <a:lnTo>
                  <a:pt x="495908" y="353650"/>
                </a:lnTo>
                <a:lnTo>
                  <a:pt x="526369" y="353650"/>
                </a:lnTo>
                <a:cubicBezTo>
                  <a:pt x="526369" y="353392"/>
                  <a:pt x="526111" y="353135"/>
                  <a:pt x="526111" y="352877"/>
                </a:cubicBezTo>
                <a:lnTo>
                  <a:pt x="526111" y="338958"/>
                </a:lnTo>
                <a:cubicBezTo>
                  <a:pt x="526111" y="336896"/>
                  <a:pt x="526628" y="335349"/>
                  <a:pt x="527918" y="334318"/>
                </a:cubicBezTo>
                <a:cubicBezTo>
                  <a:pt x="528951" y="333287"/>
                  <a:pt x="530500" y="332771"/>
                  <a:pt x="532049" y="332771"/>
                </a:cubicBezTo>
                <a:cubicBezTo>
                  <a:pt x="533598" y="332771"/>
                  <a:pt x="534888" y="333287"/>
                  <a:pt x="536179" y="334318"/>
                </a:cubicBezTo>
                <a:cubicBezTo>
                  <a:pt x="537212" y="335349"/>
                  <a:pt x="537986" y="336896"/>
                  <a:pt x="537986" y="338958"/>
                </a:cubicBezTo>
                <a:lnTo>
                  <a:pt x="537986" y="352877"/>
                </a:lnTo>
                <a:cubicBezTo>
                  <a:pt x="537986" y="353135"/>
                  <a:pt x="537728" y="353392"/>
                  <a:pt x="537470" y="353650"/>
                </a:cubicBezTo>
                <a:lnTo>
                  <a:pt x="555540" y="353650"/>
                </a:lnTo>
                <a:cubicBezTo>
                  <a:pt x="559929" y="353650"/>
                  <a:pt x="564059" y="352877"/>
                  <a:pt x="567932" y="351073"/>
                </a:cubicBezTo>
                <a:lnTo>
                  <a:pt x="567932" y="332771"/>
                </a:lnTo>
                <a:lnTo>
                  <a:pt x="572062" y="332771"/>
                </a:lnTo>
                <a:lnTo>
                  <a:pt x="572062" y="349010"/>
                </a:lnTo>
                <a:cubicBezTo>
                  <a:pt x="580839" y="343340"/>
                  <a:pt x="586777" y="333802"/>
                  <a:pt x="586777" y="322719"/>
                </a:cubicBezTo>
                <a:lnTo>
                  <a:pt x="586777" y="52326"/>
                </a:lnTo>
                <a:cubicBezTo>
                  <a:pt x="586777" y="43046"/>
                  <a:pt x="582388" y="34798"/>
                  <a:pt x="575934" y="29127"/>
                </a:cubicBezTo>
                <a:lnTo>
                  <a:pt x="575934" y="32993"/>
                </a:lnTo>
                <a:cubicBezTo>
                  <a:pt x="575934" y="34798"/>
                  <a:pt x="575160" y="36344"/>
                  <a:pt x="574127" y="37375"/>
                </a:cubicBezTo>
                <a:cubicBezTo>
                  <a:pt x="572837" y="38406"/>
                  <a:pt x="571546" y="38922"/>
                  <a:pt x="569997" y="38922"/>
                </a:cubicBezTo>
                <a:cubicBezTo>
                  <a:pt x="568448" y="38922"/>
                  <a:pt x="566899" y="38406"/>
                  <a:pt x="565867" y="37375"/>
                </a:cubicBezTo>
                <a:cubicBezTo>
                  <a:pt x="564576" y="36344"/>
                  <a:pt x="564059" y="34798"/>
                  <a:pt x="564059" y="32993"/>
                </a:cubicBezTo>
                <a:lnTo>
                  <a:pt x="564059" y="22683"/>
                </a:lnTo>
                <a:cubicBezTo>
                  <a:pt x="561220" y="21910"/>
                  <a:pt x="558638" y="21394"/>
                  <a:pt x="555540" y="21394"/>
                </a:cubicBezTo>
                <a:lnTo>
                  <a:pt x="537728" y="21394"/>
                </a:lnTo>
                <a:lnTo>
                  <a:pt x="537728" y="32993"/>
                </a:lnTo>
                <a:cubicBezTo>
                  <a:pt x="537728" y="34798"/>
                  <a:pt x="537212" y="36344"/>
                  <a:pt x="535921" y="37375"/>
                </a:cubicBezTo>
                <a:cubicBezTo>
                  <a:pt x="534888" y="38406"/>
                  <a:pt x="533340" y="38922"/>
                  <a:pt x="531791" y="38922"/>
                </a:cubicBezTo>
                <a:cubicBezTo>
                  <a:pt x="530242" y="38922"/>
                  <a:pt x="528951" y="38406"/>
                  <a:pt x="527660" y="37375"/>
                </a:cubicBezTo>
                <a:cubicBezTo>
                  <a:pt x="526628" y="36344"/>
                  <a:pt x="526111" y="34798"/>
                  <a:pt x="526111" y="32993"/>
                </a:cubicBezTo>
                <a:lnTo>
                  <a:pt x="526111" y="21394"/>
                </a:lnTo>
                <a:lnTo>
                  <a:pt x="499780" y="21394"/>
                </a:lnTo>
                <a:lnTo>
                  <a:pt x="499780" y="32993"/>
                </a:lnTo>
                <a:cubicBezTo>
                  <a:pt x="499780" y="34798"/>
                  <a:pt x="499264" y="36344"/>
                  <a:pt x="497973" y="37375"/>
                </a:cubicBezTo>
                <a:cubicBezTo>
                  <a:pt x="496682" y="38406"/>
                  <a:pt x="495391" y="38922"/>
                  <a:pt x="493842" y="38922"/>
                </a:cubicBezTo>
                <a:cubicBezTo>
                  <a:pt x="492294" y="38922"/>
                  <a:pt x="491003" y="38406"/>
                  <a:pt x="489712" y="37375"/>
                </a:cubicBezTo>
                <a:cubicBezTo>
                  <a:pt x="488679" y="36344"/>
                  <a:pt x="487905" y="34798"/>
                  <a:pt x="487905" y="32993"/>
                </a:cubicBezTo>
                <a:lnTo>
                  <a:pt x="487905" y="21394"/>
                </a:lnTo>
                <a:lnTo>
                  <a:pt x="461574" y="21394"/>
                </a:lnTo>
                <a:lnTo>
                  <a:pt x="461574" y="32993"/>
                </a:lnTo>
                <a:cubicBezTo>
                  <a:pt x="461574" y="34798"/>
                  <a:pt x="461057" y="36344"/>
                  <a:pt x="459767" y="37375"/>
                </a:cubicBezTo>
                <a:cubicBezTo>
                  <a:pt x="458734" y="38406"/>
                  <a:pt x="457185" y="38922"/>
                  <a:pt x="455636" y="38922"/>
                </a:cubicBezTo>
                <a:cubicBezTo>
                  <a:pt x="454087" y="38922"/>
                  <a:pt x="452797" y="38406"/>
                  <a:pt x="451506" y="37375"/>
                </a:cubicBezTo>
                <a:cubicBezTo>
                  <a:pt x="450473" y="36344"/>
                  <a:pt x="449957" y="34798"/>
                  <a:pt x="449957" y="32993"/>
                </a:cubicBezTo>
                <a:lnTo>
                  <a:pt x="449957" y="21394"/>
                </a:lnTo>
                <a:lnTo>
                  <a:pt x="423625" y="21394"/>
                </a:lnTo>
                <a:lnTo>
                  <a:pt x="423625" y="32993"/>
                </a:lnTo>
                <a:cubicBezTo>
                  <a:pt x="423625" y="34798"/>
                  <a:pt x="423109" y="36344"/>
                  <a:pt x="421818" y="37375"/>
                </a:cubicBezTo>
                <a:cubicBezTo>
                  <a:pt x="420786" y="38406"/>
                  <a:pt x="419237" y="38922"/>
                  <a:pt x="417688" y="38922"/>
                </a:cubicBezTo>
                <a:cubicBezTo>
                  <a:pt x="416139" y="38922"/>
                  <a:pt x="414848" y="38406"/>
                  <a:pt x="413558" y="37375"/>
                </a:cubicBezTo>
                <a:cubicBezTo>
                  <a:pt x="412525" y="36344"/>
                  <a:pt x="411751" y="34798"/>
                  <a:pt x="411751" y="32993"/>
                </a:cubicBezTo>
                <a:lnTo>
                  <a:pt x="411751" y="21394"/>
                </a:lnTo>
                <a:lnTo>
                  <a:pt x="385677" y="21394"/>
                </a:lnTo>
                <a:lnTo>
                  <a:pt x="385677" y="32993"/>
                </a:lnTo>
                <a:cubicBezTo>
                  <a:pt x="385677" y="34798"/>
                  <a:pt x="384903" y="36344"/>
                  <a:pt x="383870" y="37375"/>
                </a:cubicBezTo>
                <a:cubicBezTo>
                  <a:pt x="382580" y="38406"/>
                  <a:pt x="381289" y="38922"/>
                  <a:pt x="379740" y="38922"/>
                </a:cubicBezTo>
                <a:cubicBezTo>
                  <a:pt x="378191" y="38922"/>
                  <a:pt x="376642" y="38406"/>
                  <a:pt x="375609" y="37375"/>
                </a:cubicBezTo>
                <a:cubicBezTo>
                  <a:pt x="374319" y="36344"/>
                  <a:pt x="373802" y="34798"/>
                  <a:pt x="373802" y="32993"/>
                </a:cubicBezTo>
                <a:lnTo>
                  <a:pt x="373802" y="21394"/>
                </a:lnTo>
                <a:lnTo>
                  <a:pt x="347471" y="21394"/>
                </a:lnTo>
                <a:lnTo>
                  <a:pt x="347471" y="32993"/>
                </a:lnTo>
                <a:cubicBezTo>
                  <a:pt x="347471" y="34798"/>
                  <a:pt x="346955" y="36344"/>
                  <a:pt x="345664" y="37375"/>
                </a:cubicBezTo>
                <a:cubicBezTo>
                  <a:pt x="344631" y="38406"/>
                  <a:pt x="343082" y="38922"/>
                  <a:pt x="341534" y="38922"/>
                </a:cubicBezTo>
                <a:cubicBezTo>
                  <a:pt x="339985" y="38922"/>
                  <a:pt x="338694" y="38406"/>
                  <a:pt x="337403" y="37375"/>
                </a:cubicBezTo>
                <a:cubicBezTo>
                  <a:pt x="336371" y="36344"/>
                  <a:pt x="335854" y="34798"/>
                  <a:pt x="335854" y="32993"/>
                </a:cubicBezTo>
                <a:lnTo>
                  <a:pt x="335854" y="21394"/>
                </a:lnTo>
                <a:lnTo>
                  <a:pt x="310556" y="21394"/>
                </a:lnTo>
                <a:lnTo>
                  <a:pt x="310556" y="32993"/>
                </a:lnTo>
                <a:cubicBezTo>
                  <a:pt x="310556" y="34798"/>
                  <a:pt x="309781" y="36344"/>
                  <a:pt x="308748" y="37375"/>
                </a:cubicBezTo>
                <a:cubicBezTo>
                  <a:pt x="307458" y="38406"/>
                  <a:pt x="306167" y="38922"/>
                  <a:pt x="304618" y="38922"/>
                </a:cubicBezTo>
                <a:cubicBezTo>
                  <a:pt x="303069" y="38922"/>
                  <a:pt x="301520" y="38406"/>
                  <a:pt x="300488" y="37375"/>
                </a:cubicBezTo>
                <a:cubicBezTo>
                  <a:pt x="299197" y="36344"/>
                  <a:pt x="298681" y="34798"/>
                  <a:pt x="298681" y="32993"/>
                </a:cubicBezTo>
                <a:lnTo>
                  <a:pt x="298681" y="21394"/>
                </a:lnTo>
                <a:lnTo>
                  <a:pt x="272349" y="21394"/>
                </a:lnTo>
                <a:lnTo>
                  <a:pt x="272349" y="32993"/>
                </a:lnTo>
                <a:cubicBezTo>
                  <a:pt x="272349" y="34798"/>
                  <a:pt x="271833" y="36344"/>
                  <a:pt x="270542" y="37375"/>
                </a:cubicBezTo>
                <a:cubicBezTo>
                  <a:pt x="269510" y="38406"/>
                  <a:pt x="268219" y="38922"/>
                  <a:pt x="266670" y="38922"/>
                </a:cubicBezTo>
                <a:cubicBezTo>
                  <a:pt x="265121" y="38922"/>
                  <a:pt x="263572" y="38406"/>
                  <a:pt x="262539" y="37375"/>
                </a:cubicBezTo>
                <a:cubicBezTo>
                  <a:pt x="261249" y="36344"/>
                  <a:pt x="260732" y="34798"/>
                  <a:pt x="260732" y="32993"/>
                </a:cubicBezTo>
                <a:lnTo>
                  <a:pt x="260732" y="21394"/>
                </a:lnTo>
                <a:lnTo>
                  <a:pt x="234401" y="21394"/>
                </a:lnTo>
                <a:lnTo>
                  <a:pt x="234401" y="32993"/>
                </a:lnTo>
                <a:cubicBezTo>
                  <a:pt x="234401" y="34798"/>
                  <a:pt x="233885" y="36344"/>
                  <a:pt x="232594" y="37375"/>
                </a:cubicBezTo>
                <a:cubicBezTo>
                  <a:pt x="231561" y="38406"/>
                  <a:pt x="230012" y="38922"/>
                  <a:pt x="228464" y="38922"/>
                </a:cubicBezTo>
                <a:cubicBezTo>
                  <a:pt x="226915" y="38922"/>
                  <a:pt x="225624" y="38406"/>
                  <a:pt x="224333" y="37375"/>
                </a:cubicBezTo>
                <a:cubicBezTo>
                  <a:pt x="223301" y="36344"/>
                  <a:pt x="222526" y="34798"/>
                  <a:pt x="222526" y="32993"/>
                </a:cubicBezTo>
                <a:lnTo>
                  <a:pt x="222526" y="21394"/>
                </a:lnTo>
                <a:lnTo>
                  <a:pt x="196453" y="21394"/>
                </a:lnTo>
                <a:lnTo>
                  <a:pt x="196453" y="32993"/>
                </a:lnTo>
                <a:cubicBezTo>
                  <a:pt x="196453" y="34798"/>
                  <a:pt x="195678" y="36344"/>
                  <a:pt x="194646" y="37375"/>
                </a:cubicBezTo>
                <a:cubicBezTo>
                  <a:pt x="193355" y="38406"/>
                  <a:pt x="192064" y="38922"/>
                  <a:pt x="190515" y="38922"/>
                </a:cubicBezTo>
                <a:cubicBezTo>
                  <a:pt x="188967" y="38922"/>
                  <a:pt x="187418" y="38406"/>
                  <a:pt x="186385" y="37375"/>
                </a:cubicBezTo>
                <a:cubicBezTo>
                  <a:pt x="185094" y="36344"/>
                  <a:pt x="184578" y="34798"/>
                  <a:pt x="184578" y="32993"/>
                </a:cubicBezTo>
                <a:lnTo>
                  <a:pt x="184578" y="21394"/>
                </a:lnTo>
                <a:lnTo>
                  <a:pt x="158246" y="21394"/>
                </a:lnTo>
                <a:lnTo>
                  <a:pt x="158246" y="32993"/>
                </a:lnTo>
                <a:cubicBezTo>
                  <a:pt x="158246" y="34798"/>
                  <a:pt x="157730" y="36344"/>
                  <a:pt x="156439" y="37375"/>
                </a:cubicBezTo>
                <a:cubicBezTo>
                  <a:pt x="155406" y="38406"/>
                  <a:pt x="153858" y="38922"/>
                  <a:pt x="152309" y="38922"/>
                </a:cubicBezTo>
                <a:cubicBezTo>
                  <a:pt x="150760" y="38922"/>
                  <a:pt x="149469" y="38406"/>
                  <a:pt x="148178" y="37375"/>
                </a:cubicBezTo>
                <a:cubicBezTo>
                  <a:pt x="147146" y="36344"/>
                  <a:pt x="146371" y="34798"/>
                  <a:pt x="146371" y="32993"/>
                </a:cubicBezTo>
                <a:lnTo>
                  <a:pt x="146371" y="21394"/>
                </a:lnTo>
                <a:lnTo>
                  <a:pt x="120298" y="21394"/>
                </a:lnTo>
                <a:lnTo>
                  <a:pt x="120298" y="32993"/>
                </a:lnTo>
                <a:cubicBezTo>
                  <a:pt x="120298" y="34798"/>
                  <a:pt x="119782" y="36344"/>
                  <a:pt x="118491" y="37375"/>
                </a:cubicBezTo>
                <a:cubicBezTo>
                  <a:pt x="117200" y="38406"/>
                  <a:pt x="115909" y="38922"/>
                  <a:pt x="114361" y="38922"/>
                </a:cubicBezTo>
                <a:cubicBezTo>
                  <a:pt x="112812" y="38922"/>
                  <a:pt x="111521" y="38406"/>
                  <a:pt x="110230" y="37375"/>
                </a:cubicBezTo>
                <a:cubicBezTo>
                  <a:pt x="108939" y="36344"/>
                  <a:pt x="108423" y="34798"/>
                  <a:pt x="108423" y="32993"/>
                </a:cubicBezTo>
                <a:lnTo>
                  <a:pt x="108423" y="21394"/>
                </a:lnTo>
                <a:lnTo>
                  <a:pt x="82350" y="21394"/>
                </a:lnTo>
                <a:lnTo>
                  <a:pt x="82350" y="32993"/>
                </a:lnTo>
                <a:cubicBezTo>
                  <a:pt x="82350" y="34798"/>
                  <a:pt x="81575" y="36344"/>
                  <a:pt x="80543" y="37375"/>
                </a:cubicBezTo>
                <a:cubicBezTo>
                  <a:pt x="79252" y="38406"/>
                  <a:pt x="77961" y="38922"/>
                  <a:pt x="76412" y="38922"/>
                </a:cubicBezTo>
                <a:cubicBezTo>
                  <a:pt x="74863" y="38922"/>
                  <a:pt x="73315" y="38406"/>
                  <a:pt x="72282" y="37375"/>
                </a:cubicBezTo>
                <a:cubicBezTo>
                  <a:pt x="70991" y="36344"/>
                  <a:pt x="70475" y="34798"/>
                  <a:pt x="70475" y="32993"/>
                </a:cubicBezTo>
                <a:lnTo>
                  <a:pt x="70475" y="21394"/>
                </a:lnTo>
                <a:close/>
                <a:moveTo>
                  <a:pt x="52662" y="0"/>
                </a:moveTo>
                <a:lnTo>
                  <a:pt x="555540" y="0"/>
                </a:lnTo>
                <a:cubicBezTo>
                  <a:pt x="584712" y="0"/>
                  <a:pt x="608203" y="23456"/>
                  <a:pt x="608203" y="52326"/>
                </a:cubicBezTo>
                <a:lnTo>
                  <a:pt x="608203" y="386902"/>
                </a:lnTo>
                <a:cubicBezTo>
                  <a:pt x="608203" y="415771"/>
                  <a:pt x="584712" y="439485"/>
                  <a:pt x="555540" y="439485"/>
                </a:cubicBezTo>
                <a:lnTo>
                  <a:pt x="325528" y="439485"/>
                </a:lnTo>
                <a:lnTo>
                  <a:pt x="325528" y="484078"/>
                </a:lnTo>
                <a:lnTo>
                  <a:pt x="486614" y="484078"/>
                </a:lnTo>
                <a:lnTo>
                  <a:pt x="508041" y="505472"/>
                </a:lnTo>
                <a:lnTo>
                  <a:pt x="508041" y="527124"/>
                </a:lnTo>
                <a:lnTo>
                  <a:pt x="100162" y="527124"/>
                </a:lnTo>
                <a:lnTo>
                  <a:pt x="100162" y="505472"/>
                </a:lnTo>
                <a:lnTo>
                  <a:pt x="121589" y="484078"/>
                </a:lnTo>
                <a:lnTo>
                  <a:pt x="282675" y="484078"/>
                </a:lnTo>
                <a:lnTo>
                  <a:pt x="282675" y="439485"/>
                </a:lnTo>
                <a:lnTo>
                  <a:pt x="52662" y="439485"/>
                </a:lnTo>
                <a:cubicBezTo>
                  <a:pt x="23750" y="439485"/>
                  <a:pt x="0" y="415771"/>
                  <a:pt x="0" y="386902"/>
                </a:cubicBezTo>
                <a:lnTo>
                  <a:pt x="0" y="52326"/>
                </a:lnTo>
                <a:cubicBezTo>
                  <a:pt x="0" y="23456"/>
                  <a:pt x="23750" y="0"/>
                  <a:pt x="5266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9" name="business-bars-graphic_15237"/>
          <p:cNvSpPr>
            <a:spLocks noChangeAspect="1"/>
          </p:cNvSpPr>
          <p:nvPr/>
        </p:nvSpPr>
        <p:spPr bwMode="auto">
          <a:xfrm>
            <a:off x="3093085" y="2556510"/>
            <a:ext cx="489585" cy="442595"/>
          </a:xfrm>
          <a:custGeom>
            <a:avLst/>
            <a:gdLst>
              <a:gd name="connsiteX0" fmla="*/ 41158 w 584292"/>
              <a:gd name="connsiteY0" fmla="*/ 446576 h 527936"/>
              <a:gd name="connsiteX1" fmla="*/ 543134 w 584292"/>
              <a:gd name="connsiteY1" fmla="*/ 446576 h 527936"/>
              <a:gd name="connsiteX2" fmla="*/ 584292 w 584292"/>
              <a:gd name="connsiteY2" fmla="*/ 487659 h 527936"/>
              <a:gd name="connsiteX3" fmla="*/ 543134 w 584292"/>
              <a:gd name="connsiteY3" fmla="*/ 527936 h 527936"/>
              <a:gd name="connsiteX4" fmla="*/ 41158 w 584292"/>
              <a:gd name="connsiteY4" fmla="*/ 527936 h 527936"/>
              <a:gd name="connsiteX5" fmla="*/ 0 w 584292"/>
              <a:gd name="connsiteY5" fmla="*/ 487659 h 527936"/>
              <a:gd name="connsiteX6" fmla="*/ 41158 w 584292"/>
              <a:gd name="connsiteY6" fmla="*/ 446576 h 527936"/>
              <a:gd name="connsiteX7" fmla="*/ 62981 w 584292"/>
              <a:gd name="connsiteY7" fmla="*/ 268438 h 527936"/>
              <a:gd name="connsiteX8" fmla="*/ 172707 w 584292"/>
              <a:gd name="connsiteY8" fmla="*/ 268438 h 527936"/>
              <a:gd name="connsiteX9" fmla="*/ 193684 w 584292"/>
              <a:gd name="connsiteY9" fmla="*/ 289386 h 527936"/>
              <a:gd name="connsiteX10" fmla="*/ 193684 w 584292"/>
              <a:gd name="connsiteY10" fmla="*/ 409434 h 527936"/>
              <a:gd name="connsiteX11" fmla="*/ 172707 w 584292"/>
              <a:gd name="connsiteY11" fmla="*/ 430382 h 527936"/>
              <a:gd name="connsiteX12" fmla="*/ 62981 w 584292"/>
              <a:gd name="connsiteY12" fmla="*/ 430382 h 527936"/>
              <a:gd name="connsiteX13" fmla="*/ 41198 w 584292"/>
              <a:gd name="connsiteY13" fmla="*/ 409434 h 527936"/>
              <a:gd name="connsiteX14" fmla="*/ 41198 w 584292"/>
              <a:gd name="connsiteY14" fmla="*/ 289386 h 527936"/>
              <a:gd name="connsiteX15" fmla="*/ 62981 w 584292"/>
              <a:gd name="connsiteY15" fmla="*/ 268438 h 527936"/>
              <a:gd name="connsiteX16" fmla="*/ 411585 w 584292"/>
              <a:gd name="connsiteY16" fmla="*/ 158834 h 527936"/>
              <a:gd name="connsiteX17" fmla="*/ 521311 w 584292"/>
              <a:gd name="connsiteY17" fmla="*/ 158834 h 527936"/>
              <a:gd name="connsiteX18" fmla="*/ 543094 w 584292"/>
              <a:gd name="connsiteY18" fmla="*/ 180590 h 527936"/>
              <a:gd name="connsiteX19" fmla="*/ 543094 w 584292"/>
              <a:gd name="connsiteY19" fmla="*/ 409431 h 527936"/>
              <a:gd name="connsiteX20" fmla="*/ 521311 w 584292"/>
              <a:gd name="connsiteY20" fmla="*/ 430381 h 527936"/>
              <a:gd name="connsiteX21" fmla="*/ 411585 w 584292"/>
              <a:gd name="connsiteY21" fmla="*/ 430381 h 527936"/>
              <a:gd name="connsiteX22" fmla="*/ 390608 w 584292"/>
              <a:gd name="connsiteY22" fmla="*/ 409431 h 527936"/>
              <a:gd name="connsiteX23" fmla="*/ 390608 w 584292"/>
              <a:gd name="connsiteY23" fmla="*/ 180590 h 527936"/>
              <a:gd name="connsiteX24" fmla="*/ 411585 w 584292"/>
              <a:gd name="connsiteY24" fmla="*/ 158834 h 527936"/>
              <a:gd name="connsiteX25" fmla="*/ 237226 w 584292"/>
              <a:gd name="connsiteY25" fmla="*/ 0 h 527936"/>
              <a:gd name="connsiteX26" fmla="*/ 347066 w 584292"/>
              <a:gd name="connsiteY26" fmla="*/ 0 h 527936"/>
              <a:gd name="connsiteX27" fmla="*/ 368065 w 584292"/>
              <a:gd name="connsiteY27" fmla="*/ 21761 h 527936"/>
              <a:gd name="connsiteX28" fmla="*/ 368065 w 584292"/>
              <a:gd name="connsiteY28" fmla="*/ 409426 h 527936"/>
              <a:gd name="connsiteX29" fmla="*/ 347066 w 584292"/>
              <a:gd name="connsiteY29" fmla="*/ 430381 h 527936"/>
              <a:gd name="connsiteX30" fmla="*/ 237226 w 584292"/>
              <a:gd name="connsiteY30" fmla="*/ 430381 h 527936"/>
              <a:gd name="connsiteX31" fmla="*/ 216227 w 584292"/>
              <a:gd name="connsiteY31" fmla="*/ 409426 h 527936"/>
              <a:gd name="connsiteX32" fmla="*/ 216227 w 584292"/>
              <a:gd name="connsiteY32" fmla="*/ 21761 h 527936"/>
              <a:gd name="connsiteX33" fmla="*/ 237226 w 584292"/>
              <a:gd name="connsiteY33" fmla="*/ 0 h 52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84292" h="527936">
                <a:moveTo>
                  <a:pt x="41158" y="446576"/>
                </a:moveTo>
                <a:lnTo>
                  <a:pt x="543134" y="446576"/>
                </a:lnTo>
                <a:cubicBezTo>
                  <a:pt x="565730" y="446576"/>
                  <a:pt x="584292" y="465104"/>
                  <a:pt x="584292" y="487659"/>
                </a:cubicBezTo>
                <a:cubicBezTo>
                  <a:pt x="584292" y="510214"/>
                  <a:pt x="565730" y="527936"/>
                  <a:pt x="543134" y="527936"/>
                </a:cubicBezTo>
                <a:lnTo>
                  <a:pt x="41158" y="527936"/>
                </a:lnTo>
                <a:cubicBezTo>
                  <a:pt x="18562" y="527936"/>
                  <a:pt x="0" y="510214"/>
                  <a:pt x="0" y="487659"/>
                </a:cubicBezTo>
                <a:cubicBezTo>
                  <a:pt x="0" y="465104"/>
                  <a:pt x="18562" y="446576"/>
                  <a:pt x="41158" y="446576"/>
                </a:cubicBezTo>
                <a:close/>
                <a:moveTo>
                  <a:pt x="62981" y="268438"/>
                </a:moveTo>
                <a:lnTo>
                  <a:pt x="172707" y="268438"/>
                </a:lnTo>
                <a:cubicBezTo>
                  <a:pt x="184002" y="268438"/>
                  <a:pt x="193684" y="278106"/>
                  <a:pt x="193684" y="289386"/>
                </a:cubicBezTo>
                <a:lnTo>
                  <a:pt x="193684" y="409434"/>
                </a:lnTo>
                <a:cubicBezTo>
                  <a:pt x="193684" y="420714"/>
                  <a:pt x="184002" y="430382"/>
                  <a:pt x="172707" y="430382"/>
                </a:cubicBezTo>
                <a:lnTo>
                  <a:pt x="62981" y="430382"/>
                </a:lnTo>
                <a:cubicBezTo>
                  <a:pt x="50879" y="430382"/>
                  <a:pt x="41198" y="420714"/>
                  <a:pt x="41198" y="409434"/>
                </a:cubicBezTo>
                <a:lnTo>
                  <a:pt x="41198" y="289386"/>
                </a:lnTo>
                <a:cubicBezTo>
                  <a:pt x="41198" y="278106"/>
                  <a:pt x="50879" y="268438"/>
                  <a:pt x="62981" y="268438"/>
                </a:cubicBezTo>
                <a:close/>
                <a:moveTo>
                  <a:pt x="411585" y="158834"/>
                </a:moveTo>
                <a:lnTo>
                  <a:pt x="521311" y="158834"/>
                </a:lnTo>
                <a:cubicBezTo>
                  <a:pt x="533413" y="158834"/>
                  <a:pt x="543094" y="168503"/>
                  <a:pt x="543094" y="180590"/>
                </a:cubicBezTo>
                <a:lnTo>
                  <a:pt x="543094" y="409431"/>
                </a:lnTo>
                <a:cubicBezTo>
                  <a:pt x="543094" y="420712"/>
                  <a:pt x="533413" y="430381"/>
                  <a:pt x="521311" y="430381"/>
                </a:cubicBezTo>
                <a:lnTo>
                  <a:pt x="411585" y="430381"/>
                </a:lnTo>
                <a:cubicBezTo>
                  <a:pt x="400290" y="430381"/>
                  <a:pt x="390608" y="420712"/>
                  <a:pt x="390608" y="409431"/>
                </a:cubicBezTo>
                <a:lnTo>
                  <a:pt x="390608" y="180590"/>
                </a:lnTo>
                <a:cubicBezTo>
                  <a:pt x="390608" y="168503"/>
                  <a:pt x="400290" y="158834"/>
                  <a:pt x="411585" y="158834"/>
                </a:cubicBezTo>
                <a:close/>
                <a:moveTo>
                  <a:pt x="237226" y="0"/>
                </a:moveTo>
                <a:lnTo>
                  <a:pt x="347066" y="0"/>
                </a:lnTo>
                <a:cubicBezTo>
                  <a:pt x="358373" y="0"/>
                  <a:pt x="368065" y="9672"/>
                  <a:pt x="368065" y="21761"/>
                </a:cubicBezTo>
                <a:lnTo>
                  <a:pt x="368065" y="409426"/>
                </a:lnTo>
                <a:cubicBezTo>
                  <a:pt x="368065" y="420710"/>
                  <a:pt x="358373" y="430381"/>
                  <a:pt x="347066" y="430381"/>
                </a:cubicBezTo>
                <a:lnTo>
                  <a:pt x="237226" y="430381"/>
                </a:lnTo>
                <a:cubicBezTo>
                  <a:pt x="225111" y="430381"/>
                  <a:pt x="216227" y="420710"/>
                  <a:pt x="216227" y="409426"/>
                </a:cubicBezTo>
                <a:lnTo>
                  <a:pt x="216227" y="21761"/>
                </a:lnTo>
                <a:cubicBezTo>
                  <a:pt x="216227" y="9672"/>
                  <a:pt x="225111" y="0"/>
                  <a:pt x="23722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0" name="data-analytics-circular-graphic_38929"/>
          <p:cNvSpPr>
            <a:spLocks noChangeAspect="1"/>
          </p:cNvSpPr>
          <p:nvPr/>
        </p:nvSpPr>
        <p:spPr bwMode="auto">
          <a:xfrm>
            <a:off x="8603615" y="2480945"/>
            <a:ext cx="486410" cy="481330"/>
          </a:xfrm>
          <a:custGeom>
            <a:avLst/>
            <a:gdLst>
              <a:gd name="connsiteX0" fmla="*/ 269730 w 593397"/>
              <a:gd name="connsiteY0" fmla="*/ 48345 h 586586"/>
              <a:gd name="connsiteX1" fmla="*/ 269730 w 593397"/>
              <a:gd name="connsiteY1" fmla="*/ 329207 h 586586"/>
              <a:gd name="connsiteX2" fmla="*/ 518251 w 593397"/>
              <a:gd name="connsiteY2" fmla="*/ 421753 h 586586"/>
              <a:gd name="connsiteX3" fmla="*/ 269730 w 593397"/>
              <a:gd name="connsiteY3" fmla="*/ 586586 h 586586"/>
              <a:gd name="connsiteX4" fmla="*/ 0 w 593397"/>
              <a:gd name="connsiteY4" fmla="*/ 317696 h 586586"/>
              <a:gd name="connsiteX5" fmla="*/ 269730 w 593397"/>
              <a:gd name="connsiteY5" fmla="*/ 48345 h 586586"/>
              <a:gd name="connsiteX6" fmla="*/ 323685 w 593397"/>
              <a:gd name="connsiteY6" fmla="*/ 0 h 586586"/>
              <a:gd name="connsiteX7" fmla="*/ 593397 w 593397"/>
              <a:gd name="connsiteY7" fmla="*/ 269372 h 586586"/>
              <a:gd name="connsiteX8" fmla="*/ 572189 w 593397"/>
              <a:gd name="connsiteY8" fmla="*/ 373437 h 586586"/>
              <a:gd name="connsiteX9" fmla="*/ 323685 w 593397"/>
              <a:gd name="connsiteY9" fmla="*/ 280884 h 586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3397" h="586586">
                <a:moveTo>
                  <a:pt x="269730" y="48345"/>
                </a:moveTo>
                <a:lnTo>
                  <a:pt x="269730" y="329207"/>
                </a:lnTo>
                <a:lnTo>
                  <a:pt x="518251" y="421753"/>
                </a:lnTo>
                <a:cubicBezTo>
                  <a:pt x="477215" y="518903"/>
                  <a:pt x="381311" y="586586"/>
                  <a:pt x="269730" y="586586"/>
                </a:cubicBezTo>
                <a:cubicBezTo>
                  <a:pt x="120802" y="586586"/>
                  <a:pt x="0" y="466414"/>
                  <a:pt x="0" y="317696"/>
                </a:cubicBezTo>
                <a:cubicBezTo>
                  <a:pt x="0" y="168977"/>
                  <a:pt x="120802" y="48345"/>
                  <a:pt x="269730" y="48345"/>
                </a:cubicBezTo>
                <a:close/>
                <a:moveTo>
                  <a:pt x="323685" y="0"/>
                </a:moveTo>
                <a:cubicBezTo>
                  <a:pt x="472603" y="0"/>
                  <a:pt x="593397" y="120642"/>
                  <a:pt x="593397" y="269372"/>
                </a:cubicBezTo>
                <a:cubicBezTo>
                  <a:pt x="593397" y="306209"/>
                  <a:pt x="585559" y="341665"/>
                  <a:pt x="572189" y="373437"/>
                </a:cubicBezTo>
                <a:lnTo>
                  <a:pt x="323685" y="2808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" name="文本框 3"/>
          <p:cNvSpPr txBox="1"/>
          <p:nvPr/>
        </p:nvSpPr>
        <p:spPr>
          <a:xfrm>
            <a:off x="2828290" y="3179445"/>
            <a:ext cx="10185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TITLE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586730" y="3179445"/>
            <a:ext cx="10185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TITLE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337550" y="3179445"/>
            <a:ext cx="10185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TITLE</a:t>
            </a:r>
          </a:p>
        </p:txBody>
      </p:sp>
      <p:sp>
        <p:nvSpPr>
          <p:cNvPr id="15" name="图文框 14"/>
          <p:cNvSpPr/>
          <p:nvPr/>
        </p:nvSpPr>
        <p:spPr>
          <a:xfrm>
            <a:off x="6394450" y="932180"/>
            <a:ext cx="4904740" cy="1351915"/>
          </a:xfrm>
          <a:prstGeom prst="frame">
            <a:avLst>
              <a:gd name="adj1" fmla="val 1343"/>
            </a:avLst>
          </a:prstGeom>
          <a:solidFill>
            <a:srgbClr val="EC3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印品黑体" panose="00000500000000000000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985635" y="1096010"/>
            <a:ext cx="3843655" cy="8102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 defTabSz="912495" fontAlgn="auto">
              <a:lnSpc>
                <a:spcPct val="130000"/>
              </a:lnSpc>
              <a:spcBef>
                <a:spcPts val="0"/>
              </a:spcBef>
              <a:defRPr/>
            </a:pPr>
            <a:r>
              <a:rPr sz="12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宋体" panose="02010600030101010101" pitchFamily="2" charset="-122"/>
                <a:sym typeface="+mn-ea"/>
              </a:rPr>
              <a:t>Everyone has their own dreams, I am the same. But my dream is not a lawyer, not a doctor, not actors, not even an industry. </a:t>
            </a:r>
            <a:endParaRPr lang="zh-CN" sz="1200" b="1" dirty="0">
              <a:solidFill>
                <a:srgbClr val="EC3A38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206" y="4420701"/>
            <a:ext cx="7881166" cy="10210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9383" y="470263"/>
            <a:ext cx="8085908" cy="361498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68206" y="3540772"/>
            <a:ext cx="3283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面向对象（把所有的的</a:t>
            </a:r>
            <a:r>
              <a:rPr lang="en-US" altLang="zh-CN" dirty="0"/>
              <a:t>check</a:t>
            </a:r>
            <a:r>
              <a:rPr lang="zh-CN" altLang="en-US" dirty="0"/>
              <a:t>全部打包放在</a:t>
            </a:r>
            <a:r>
              <a:rPr lang="en-US" altLang="zh-CN" dirty="0"/>
              <a:t>check</a:t>
            </a:r>
            <a:r>
              <a:rPr lang="zh-CN" altLang="en-US" dirty="0"/>
              <a:t>类当中）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828290" y="634345"/>
            <a:ext cx="20021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顺序问题</a:t>
            </a:r>
            <a:r>
              <a:rPr lang="zh-CN" altLang="en-US" dirty="0">
                <a:sym typeface="Wingdings" panose="05000000000000000000" pitchFamily="2" charset="2"/>
              </a:rPr>
              <a:t>：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（</a:t>
            </a:r>
            <a:r>
              <a:rPr lang="zh-CN" altLang="en-US" dirty="0"/>
              <a:t>第一个判断不是多余的）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/>
      <p:bldP spid="6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737235" y="671195"/>
            <a:ext cx="2597150" cy="767080"/>
            <a:chOff x="7555" y="688"/>
            <a:chExt cx="4090" cy="1208"/>
          </a:xfrm>
        </p:grpSpPr>
        <p:sp>
          <p:nvSpPr>
            <p:cNvPr id="13" name="文本框 12"/>
            <p:cNvSpPr txBox="1"/>
            <p:nvPr/>
          </p:nvSpPr>
          <p:spPr>
            <a:xfrm>
              <a:off x="7555" y="688"/>
              <a:ext cx="4090" cy="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600" b="1" dirty="0">
                  <a:solidFill>
                    <a:srgbClr val="EC3A38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check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555" y="1462"/>
              <a:ext cx="4089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</a:pP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7" y="2310190"/>
            <a:ext cx="4387850" cy="2226463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1562690" y="1438275"/>
            <a:ext cx="2210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判断是否为中文字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979714" y="1438275"/>
            <a:ext cx="1475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Eg1</a:t>
            </a:r>
            <a:r>
              <a:rPr lang="zh-CN" altLang="en-US" dirty="0"/>
              <a:t>：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6683828" y="562032"/>
            <a:ext cx="3648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Eg2</a:t>
            </a:r>
            <a:r>
              <a:rPr lang="zh-CN" altLang="en-US" dirty="0"/>
              <a:t>：文件中验证账户号和账户：</a:t>
            </a: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6767" y="1031966"/>
            <a:ext cx="7045234" cy="547805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 形 5"/>
          <p:cNvSpPr/>
          <p:nvPr/>
        </p:nvSpPr>
        <p:spPr>
          <a:xfrm>
            <a:off x="6460490" y="582930"/>
            <a:ext cx="4882515" cy="4882515"/>
          </a:xfrm>
          <a:prstGeom prst="corner">
            <a:avLst/>
          </a:prstGeom>
          <a:solidFill>
            <a:srgbClr val="EC3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476875" y="1641475"/>
            <a:ext cx="1391920" cy="3601720"/>
            <a:chOff x="8625" y="2585"/>
            <a:chExt cx="2192" cy="5672"/>
          </a:xfrm>
        </p:grpSpPr>
        <p:sp>
          <p:nvSpPr>
            <p:cNvPr id="7" name="斜纹 6"/>
            <p:cNvSpPr/>
            <p:nvPr/>
          </p:nvSpPr>
          <p:spPr>
            <a:xfrm>
              <a:off x="8625" y="2585"/>
              <a:ext cx="2193" cy="2193"/>
            </a:xfrm>
            <a:prstGeom prst="diagStrip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  <p:sp>
          <p:nvSpPr>
            <p:cNvPr id="8" name="斜纹 7"/>
            <p:cNvSpPr/>
            <p:nvPr/>
          </p:nvSpPr>
          <p:spPr>
            <a:xfrm>
              <a:off x="8625" y="4304"/>
              <a:ext cx="2193" cy="2193"/>
            </a:xfrm>
            <a:prstGeom prst="diagStrip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  <p:sp>
          <p:nvSpPr>
            <p:cNvPr id="9" name="斜纹 8"/>
            <p:cNvSpPr/>
            <p:nvPr/>
          </p:nvSpPr>
          <p:spPr>
            <a:xfrm>
              <a:off x="8625" y="6065"/>
              <a:ext cx="2193" cy="2193"/>
            </a:xfrm>
            <a:prstGeom prst="diagStrip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162050" y="1135380"/>
            <a:ext cx="30657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WORKING</a:t>
            </a:r>
          </a:p>
          <a:p>
            <a:r>
              <a:rPr lang="en-US" altLang="zh-CN" sz="40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PLAN</a:t>
            </a:r>
          </a:p>
        </p:txBody>
      </p:sp>
      <p:sp>
        <p:nvSpPr>
          <p:cNvPr id="11" name="L 形 10"/>
          <p:cNvSpPr/>
          <p:nvPr/>
        </p:nvSpPr>
        <p:spPr>
          <a:xfrm rot="10800000">
            <a:off x="772795" y="5243830"/>
            <a:ext cx="1028700" cy="1028700"/>
          </a:xfrm>
          <a:prstGeom prst="corner">
            <a:avLst/>
          </a:prstGeom>
          <a:solidFill>
            <a:srgbClr val="EC3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4553" y="2957830"/>
            <a:ext cx="47066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查询，取款</a:t>
            </a:r>
          </a:p>
        </p:txBody>
      </p:sp>
      <p:sp>
        <p:nvSpPr>
          <p:cNvPr id="14" name="L 形 13"/>
          <p:cNvSpPr/>
          <p:nvPr/>
        </p:nvSpPr>
        <p:spPr>
          <a:xfrm>
            <a:off x="9584055" y="582930"/>
            <a:ext cx="1819910" cy="1819910"/>
          </a:xfrm>
          <a:prstGeom prst="corner">
            <a:avLst/>
          </a:prstGeom>
          <a:solidFill>
            <a:srgbClr val="EC3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342515" y="5965825"/>
            <a:ext cx="9007475" cy="2933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pic>
        <p:nvPicPr>
          <p:cNvPr id="16" name="5c37ab4acca5c">
            <a:hlinkClick r:id="" action="ppaction://media"/>
            <a:extLst>
              <a:ext uri="{FF2B5EF4-FFF2-40B4-BE49-F238E27FC236}">
                <a16:creationId xmlns:a16="http://schemas.microsoft.com/office/drawing/2014/main" id="{7BE7673B-278D-492A-BA56-C9693EA3FF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900" end="7840.97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-534825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251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10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737235" y="671195"/>
            <a:ext cx="2597150" cy="767080"/>
            <a:chOff x="7555" y="688"/>
            <a:chExt cx="4090" cy="1208"/>
          </a:xfrm>
        </p:grpSpPr>
        <p:sp>
          <p:nvSpPr>
            <p:cNvPr id="13" name="文本框 12"/>
            <p:cNvSpPr txBox="1"/>
            <p:nvPr/>
          </p:nvSpPr>
          <p:spPr>
            <a:xfrm>
              <a:off x="7555" y="688"/>
              <a:ext cx="4090" cy="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600" b="1" dirty="0">
                  <a:solidFill>
                    <a:srgbClr val="EC3A38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示例：</a:t>
              </a:r>
              <a:endParaRPr lang="en-US" altLang="zh-CN" sz="26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555" y="1462"/>
              <a:ext cx="4089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</a:pP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pic>
        <p:nvPicPr>
          <p:cNvPr id="4" name="图片 3" descr="5c3a05b4dd9ac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72175" y="-5715"/>
            <a:ext cx="6219825" cy="68700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972175" y="-5080"/>
            <a:ext cx="6219825" cy="6869430"/>
          </a:xfrm>
          <a:prstGeom prst="rect">
            <a:avLst/>
          </a:prstGeom>
          <a:gradFill>
            <a:gsLst>
              <a:gs pos="0">
                <a:srgbClr val="EC3A38">
                  <a:alpha val="28000"/>
                </a:srgbClr>
              </a:gs>
              <a:gs pos="100000">
                <a:srgbClr val="890D0D">
                  <a:alpha val="95000"/>
                </a:srgbClr>
              </a:gs>
            </a:gsLst>
            <a:lin ang="78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36" y="1654175"/>
            <a:ext cx="2881926" cy="329537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37235" y="5408023"/>
            <a:ext cx="1979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注：保密遮挡</a:t>
            </a:r>
            <a:endParaRPr lang="en-US" altLang="zh-CN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9664" y="1654175"/>
            <a:ext cx="2889920" cy="3295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4905" y="1654175"/>
            <a:ext cx="2781300" cy="329537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6205" y="1654175"/>
            <a:ext cx="2657475" cy="329537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37235" y="671195"/>
            <a:ext cx="259715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</a:pPr>
            <a:r>
              <a:rPr lang="en-US" altLang="zh-CN" sz="26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TITLE</a:t>
            </a:r>
          </a:p>
        </p:txBody>
      </p:sp>
      <p:sp>
        <p:nvSpPr>
          <p:cNvPr id="19" name="L 形 18"/>
          <p:cNvSpPr/>
          <p:nvPr/>
        </p:nvSpPr>
        <p:spPr>
          <a:xfrm rot="10800000">
            <a:off x="10185400" y="701675"/>
            <a:ext cx="1196975" cy="1196975"/>
          </a:xfrm>
          <a:prstGeom prst="corner">
            <a:avLst>
              <a:gd name="adj1" fmla="val 37939"/>
              <a:gd name="adj2" fmla="val 36384"/>
            </a:avLst>
          </a:prstGeom>
          <a:solidFill>
            <a:srgbClr val="EC3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sp>
        <p:nvSpPr>
          <p:cNvPr id="20" name="L 形 19"/>
          <p:cNvSpPr/>
          <p:nvPr/>
        </p:nvSpPr>
        <p:spPr>
          <a:xfrm rot="10800000">
            <a:off x="9741535" y="1162685"/>
            <a:ext cx="1196975" cy="1196975"/>
          </a:xfrm>
          <a:prstGeom prst="corner">
            <a:avLst>
              <a:gd name="adj1" fmla="val 37939"/>
              <a:gd name="adj2" fmla="val 3638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610" y="1300161"/>
            <a:ext cx="4057540" cy="436721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 形 5"/>
          <p:cNvSpPr/>
          <p:nvPr/>
        </p:nvSpPr>
        <p:spPr>
          <a:xfrm>
            <a:off x="6460490" y="582930"/>
            <a:ext cx="4882515" cy="4882515"/>
          </a:xfrm>
          <a:prstGeom prst="corner">
            <a:avLst/>
          </a:prstGeom>
          <a:solidFill>
            <a:srgbClr val="EC3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476875" y="1641475"/>
            <a:ext cx="1391920" cy="3601720"/>
            <a:chOff x="8625" y="2585"/>
            <a:chExt cx="2192" cy="5672"/>
          </a:xfrm>
        </p:grpSpPr>
        <p:sp>
          <p:nvSpPr>
            <p:cNvPr id="7" name="斜纹 6"/>
            <p:cNvSpPr/>
            <p:nvPr/>
          </p:nvSpPr>
          <p:spPr>
            <a:xfrm>
              <a:off x="8625" y="2585"/>
              <a:ext cx="2193" cy="2193"/>
            </a:xfrm>
            <a:prstGeom prst="diagStrip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  <p:sp>
          <p:nvSpPr>
            <p:cNvPr id="8" name="斜纹 7"/>
            <p:cNvSpPr/>
            <p:nvPr/>
          </p:nvSpPr>
          <p:spPr>
            <a:xfrm>
              <a:off x="8625" y="4304"/>
              <a:ext cx="2193" cy="2193"/>
            </a:xfrm>
            <a:prstGeom prst="diagStrip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  <p:sp>
          <p:nvSpPr>
            <p:cNvPr id="9" name="斜纹 8"/>
            <p:cNvSpPr/>
            <p:nvPr/>
          </p:nvSpPr>
          <p:spPr>
            <a:xfrm>
              <a:off x="8625" y="6065"/>
              <a:ext cx="2193" cy="2193"/>
            </a:xfrm>
            <a:prstGeom prst="diagStrip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</p:grpSp>
      <p:sp>
        <p:nvSpPr>
          <p:cNvPr id="11" name="L 形 10"/>
          <p:cNvSpPr/>
          <p:nvPr/>
        </p:nvSpPr>
        <p:spPr>
          <a:xfrm rot="10800000">
            <a:off x="772795" y="5243830"/>
            <a:ext cx="1028700" cy="1028700"/>
          </a:xfrm>
          <a:prstGeom prst="corner">
            <a:avLst/>
          </a:prstGeom>
          <a:solidFill>
            <a:srgbClr val="EC3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08948" y="2115939"/>
            <a:ext cx="47066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存款，转账</a:t>
            </a:r>
          </a:p>
        </p:txBody>
      </p:sp>
      <p:sp>
        <p:nvSpPr>
          <p:cNvPr id="14" name="L 形 13"/>
          <p:cNvSpPr/>
          <p:nvPr/>
        </p:nvSpPr>
        <p:spPr>
          <a:xfrm>
            <a:off x="9584055" y="582930"/>
            <a:ext cx="1819910" cy="1819910"/>
          </a:xfrm>
          <a:prstGeom prst="corner">
            <a:avLst/>
          </a:prstGeom>
          <a:solidFill>
            <a:srgbClr val="EC3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342515" y="5965825"/>
            <a:ext cx="9007475" cy="2933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pic>
        <p:nvPicPr>
          <p:cNvPr id="16" name="5c37ab4acca5c">
            <a:hlinkClick r:id="" action="ppaction://media"/>
            <a:extLst>
              <a:ext uri="{FF2B5EF4-FFF2-40B4-BE49-F238E27FC236}">
                <a16:creationId xmlns:a16="http://schemas.microsoft.com/office/drawing/2014/main" id="{7BE7673B-278D-492A-BA56-C9693EA3FF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900" end="7840.97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-534825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3110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737235" y="671195"/>
            <a:ext cx="2597150" cy="767080"/>
            <a:chOff x="7555" y="688"/>
            <a:chExt cx="4090" cy="1208"/>
          </a:xfrm>
        </p:grpSpPr>
        <p:sp>
          <p:nvSpPr>
            <p:cNvPr id="13" name="文本框 12"/>
            <p:cNvSpPr txBox="1"/>
            <p:nvPr/>
          </p:nvSpPr>
          <p:spPr>
            <a:xfrm>
              <a:off x="7555" y="688"/>
              <a:ext cx="4090" cy="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600" b="1" dirty="0">
                  <a:solidFill>
                    <a:srgbClr val="EC3A38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示例：</a:t>
              </a:r>
              <a:endParaRPr lang="en-US" altLang="zh-CN" sz="26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555" y="1462"/>
              <a:ext cx="4089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</a:pP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pic>
        <p:nvPicPr>
          <p:cNvPr id="4" name="图片 3" descr="5c3a05b4dd9ac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72175" y="-5715"/>
            <a:ext cx="6219825" cy="68700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038437" y="-270124"/>
            <a:ext cx="6219825" cy="6869430"/>
          </a:xfrm>
          <a:prstGeom prst="rect">
            <a:avLst/>
          </a:prstGeom>
          <a:gradFill>
            <a:gsLst>
              <a:gs pos="0">
                <a:srgbClr val="EC3A38">
                  <a:alpha val="28000"/>
                </a:srgbClr>
              </a:gs>
              <a:gs pos="100000">
                <a:srgbClr val="890D0D">
                  <a:alpha val="95000"/>
                </a:srgbClr>
              </a:gs>
            </a:gsLst>
            <a:lin ang="78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D60C8D9-F685-4E7B-9DB3-BBB1C15D26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460" y="56295"/>
            <a:ext cx="2949614" cy="301820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A480D9F-D40E-442A-A6B2-5983A3227E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074" y="56295"/>
            <a:ext cx="2949614" cy="301820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8873E89-0229-4AB2-9135-876EA27C30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688" y="56295"/>
            <a:ext cx="2949614" cy="3018209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962ADA8-764B-44AC-B246-4923CE4132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6" y="3256721"/>
            <a:ext cx="3163279" cy="3236844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E4CF0120-D029-4FCB-8947-9EA5E43089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090" y="3256721"/>
            <a:ext cx="2359056" cy="3236844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09D29A08-3891-4442-B0DC-C3420C5223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146" y="3256721"/>
            <a:ext cx="2359056" cy="323684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37235" y="671195"/>
            <a:ext cx="259715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</a:pPr>
            <a:r>
              <a:rPr lang="zh-CN" altLang="en-US" sz="26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存款</a:t>
            </a:r>
            <a:endParaRPr lang="en-US" altLang="zh-CN" sz="2600" b="1" dirty="0">
              <a:solidFill>
                <a:srgbClr val="EC3A38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060575" y="5050790"/>
            <a:ext cx="3578225" cy="994410"/>
          </a:xfrm>
          <a:prstGeom prst="rect">
            <a:avLst/>
          </a:prstGeom>
          <a:solidFill>
            <a:srgbClr val="EC3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440805" y="5050790"/>
            <a:ext cx="3578225" cy="9944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060575" y="6226175"/>
            <a:ext cx="3578225" cy="125730"/>
          </a:xfrm>
          <a:prstGeom prst="rect">
            <a:avLst/>
          </a:prstGeom>
          <a:solidFill>
            <a:srgbClr val="EC3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440805" y="6226175"/>
            <a:ext cx="3578225" cy="1257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280920" y="5142865"/>
            <a:ext cx="3136900" cy="8102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indent="0" algn="ctr" defTabSz="912495" fontAlgn="auto">
              <a:lnSpc>
                <a:spcPct val="130000"/>
              </a:lnSpc>
              <a:spcBef>
                <a:spcPts val="0"/>
              </a:spcBef>
              <a:defRPr/>
            </a:pPr>
            <a:r>
              <a:rPr sz="12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宋体" panose="02010600030101010101" pitchFamily="2" charset="-122"/>
                <a:sym typeface="+mn-ea"/>
              </a:rPr>
              <a:t>Everyone has their own dreams, I am the same. But my dream is not a lawyer, not a doctor, not actors</a:t>
            </a:r>
            <a:r>
              <a:rPr lang="en-US" sz="12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宋体" panose="02010600030101010101" pitchFamily="2" charset="-122"/>
                <a:sym typeface="+mn-ea"/>
              </a:rPr>
              <a:t>.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661150" y="5142865"/>
            <a:ext cx="3136900" cy="8102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indent="0" algn="ctr" defTabSz="912495" fontAlgn="auto">
              <a:lnSpc>
                <a:spcPct val="130000"/>
              </a:lnSpc>
              <a:spcBef>
                <a:spcPts val="0"/>
              </a:spcBef>
              <a:defRPr/>
            </a:pPr>
            <a:r>
              <a:rPr sz="12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宋体" panose="02010600030101010101" pitchFamily="2" charset="-122"/>
                <a:sym typeface="+mn-ea"/>
              </a:rPr>
              <a:t>Everyone has their own dreams, I am the same. But my dream is not a lawyer, not a doctor, not actors</a:t>
            </a:r>
            <a:r>
              <a:rPr lang="en-US" sz="12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宋体" panose="02010600030101010101" pitchFamily="2" charset="-122"/>
                <a:sym typeface="+mn-ea"/>
              </a:rPr>
              <a:t>.</a:t>
            </a:r>
          </a:p>
        </p:txBody>
      </p:sp>
      <p:sp>
        <p:nvSpPr>
          <p:cNvPr id="19" name="L 形 18"/>
          <p:cNvSpPr/>
          <p:nvPr/>
        </p:nvSpPr>
        <p:spPr>
          <a:xfrm rot="10800000">
            <a:off x="10185400" y="701675"/>
            <a:ext cx="1196975" cy="1196975"/>
          </a:xfrm>
          <a:prstGeom prst="corner">
            <a:avLst>
              <a:gd name="adj1" fmla="val 37939"/>
              <a:gd name="adj2" fmla="val 36384"/>
            </a:avLst>
          </a:prstGeom>
          <a:solidFill>
            <a:srgbClr val="EC3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sp>
        <p:nvSpPr>
          <p:cNvPr id="20" name="L 形 19"/>
          <p:cNvSpPr/>
          <p:nvPr/>
        </p:nvSpPr>
        <p:spPr>
          <a:xfrm rot="10800000">
            <a:off x="9741535" y="1162685"/>
            <a:ext cx="1196975" cy="1196975"/>
          </a:xfrm>
          <a:prstGeom prst="corner">
            <a:avLst>
              <a:gd name="adj1" fmla="val 37939"/>
              <a:gd name="adj2" fmla="val 3638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B5F6E40-DB55-4D4E-9561-3DF880E12C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87" y="1184914"/>
            <a:ext cx="10522226" cy="497141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14" grpId="0" animBg="1"/>
      <p:bldP spid="15" grpId="0" animBg="1"/>
      <p:bldP spid="28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37235" y="671195"/>
            <a:ext cx="259715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</a:pPr>
            <a:r>
              <a:rPr lang="zh-CN" altLang="en-US" sz="26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转账</a:t>
            </a:r>
            <a:endParaRPr lang="en-US" altLang="zh-CN" sz="2600" b="1" dirty="0">
              <a:solidFill>
                <a:srgbClr val="EC3A38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060575" y="5050790"/>
            <a:ext cx="3578225" cy="994410"/>
          </a:xfrm>
          <a:prstGeom prst="rect">
            <a:avLst/>
          </a:prstGeom>
          <a:solidFill>
            <a:srgbClr val="EC3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440805" y="5050790"/>
            <a:ext cx="3578225" cy="9944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060575" y="6226175"/>
            <a:ext cx="3578225" cy="125730"/>
          </a:xfrm>
          <a:prstGeom prst="rect">
            <a:avLst/>
          </a:prstGeom>
          <a:solidFill>
            <a:srgbClr val="EC3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440805" y="6226175"/>
            <a:ext cx="3578225" cy="1257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280920" y="5142865"/>
            <a:ext cx="3136900" cy="8102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indent="0" algn="ctr" defTabSz="912495" fontAlgn="auto">
              <a:lnSpc>
                <a:spcPct val="130000"/>
              </a:lnSpc>
              <a:spcBef>
                <a:spcPts val="0"/>
              </a:spcBef>
              <a:defRPr/>
            </a:pPr>
            <a:r>
              <a:rPr sz="12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宋体" panose="02010600030101010101" pitchFamily="2" charset="-122"/>
                <a:sym typeface="+mn-ea"/>
              </a:rPr>
              <a:t>Everyone has their own dreams, I am the same. But my dream is not a lawyer, not a doctor, not actors</a:t>
            </a:r>
            <a:r>
              <a:rPr lang="en-US" sz="12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宋体" panose="02010600030101010101" pitchFamily="2" charset="-122"/>
                <a:sym typeface="+mn-ea"/>
              </a:rPr>
              <a:t>.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661150" y="5142865"/>
            <a:ext cx="3136900" cy="8102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indent="0" algn="ctr" defTabSz="912495" fontAlgn="auto">
              <a:lnSpc>
                <a:spcPct val="130000"/>
              </a:lnSpc>
              <a:spcBef>
                <a:spcPts val="0"/>
              </a:spcBef>
              <a:defRPr/>
            </a:pPr>
            <a:r>
              <a:rPr sz="12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宋体" panose="02010600030101010101" pitchFamily="2" charset="-122"/>
                <a:sym typeface="+mn-ea"/>
              </a:rPr>
              <a:t>Everyone has their own dreams, I am the same. But my dream is not a lawyer, not a doctor, not actors</a:t>
            </a:r>
            <a:r>
              <a:rPr lang="en-US" sz="12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宋体" panose="02010600030101010101" pitchFamily="2" charset="-122"/>
                <a:sym typeface="+mn-ea"/>
              </a:rPr>
              <a:t>.</a:t>
            </a:r>
          </a:p>
        </p:txBody>
      </p:sp>
      <p:sp>
        <p:nvSpPr>
          <p:cNvPr id="19" name="L 形 18"/>
          <p:cNvSpPr/>
          <p:nvPr/>
        </p:nvSpPr>
        <p:spPr>
          <a:xfrm rot="10800000">
            <a:off x="10185400" y="701675"/>
            <a:ext cx="1196975" cy="1196975"/>
          </a:xfrm>
          <a:prstGeom prst="corner">
            <a:avLst>
              <a:gd name="adj1" fmla="val 37939"/>
              <a:gd name="adj2" fmla="val 36384"/>
            </a:avLst>
          </a:prstGeom>
          <a:solidFill>
            <a:srgbClr val="EC3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sp>
        <p:nvSpPr>
          <p:cNvPr id="20" name="L 形 19"/>
          <p:cNvSpPr/>
          <p:nvPr/>
        </p:nvSpPr>
        <p:spPr>
          <a:xfrm rot="10800000">
            <a:off x="9741535" y="1162685"/>
            <a:ext cx="1196975" cy="1196975"/>
          </a:xfrm>
          <a:prstGeom prst="corner">
            <a:avLst>
              <a:gd name="adj1" fmla="val 37939"/>
              <a:gd name="adj2" fmla="val 3638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23B820-761F-4921-AB96-2F7A423C3C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989" y="951230"/>
            <a:ext cx="8758789" cy="548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1855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14" grpId="0" animBg="1"/>
      <p:bldP spid="15" grpId="0" animBg="1"/>
      <p:bldP spid="28" grpId="0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37235" y="671195"/>
            <a:ext cx="259715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</a:pPr>
            <a:r>
              <a:rPr lang="zh-CN" altLang="en-US" sz="26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转账</a:t>
            </a:r>
            <a:endParaRPr lang="en-US" altLang="zh-CN" sz="2600" b="1" dirty="0">
              <a:solidFill>
                <a:srgbClr val="EC3A38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060575" y="5050790"/>
            <a:ext cx="3578225" cy="994410"/>
          </a:xfrm>
          <a:prstGeom prst="rect">
            <a:avLst/>
          </a:prstGeom>
          <a:solidFill>
            <a:srgbClr val="EC3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440805" y="5050790"/>
            <a:ext cx="3578225" cy="9944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060575" y="6226175"/>
            <a:ext cx="3578225" cy="125730"/>
          </a:xfrm>
          <a:prstGeom prst="rect">
            <a:avLst/>
          </a:prstGeom>
          <a:solidFill>
            <a:srgbClr val="EC3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440805" y="6226175"/>
            <a:ext cx="3578225" cy="1257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280920" y="5142865"/>
            <a:ext cx="3136900" cy="8102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indent="0" algn="ctr" defTabSz="912495" fontAlgn="auto">
              <a:lnSpc>
                <a:spcPct val="130000"/>
              </a:lnSpc>
              <a:spcBef>
                <a:spcPts val="0"/>
              </a:spcBef>
              <a:defRPr/>
            </a:pPr>
            <a:r>
              <a:rPr sz="12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宋体" panose="02010600030101010101" pitchFamily="2" charset="-122"/>
                <a:sym typeface="+mn-ea"/>
              </a:rPr>
              <a:t>Everyone has their own dreams, I am the same. But my dream is not a lawyer, not a doctor, not actors</a:t>
            </a:r>
            <a:r>
              <a:rPr lang="en-US" sz="12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宋体" panose="02010600030101010101" pitchFamily="2" charset="-122"/>
                <a:sym typeface="+mn-ea"/>
              </a:rPr>
              <a:t>.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661150" y="5142865"/>
            <a:ext cx="3136900" cy="8102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indent="0" algn="ctr" defTabSz="912495" fontAlgn="auto">
              <a:lnSpc>
                <a:spcPct val="130000"/>
              </a:lnSpc>
              <a:spcBef>
                <a:spcPts val="0"/>
              </a:spcBef>
              <a:defRPr/>
            </a:pPr>
            <a:r>
              <a:rPr sz="12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宋体" panose="02010600030101010101" pitchFamily="2" charset="-122"/>
                <a:sym typeface="+mn-ea"/>
              </a:rPr>
              <a:t>Everyone has their own dreams, I am the same. But my dream is not a lawyer, not a doctor, not actors</a:t>
            </a:r>
            <a:r>
              <a:rPr lang="en-US" sz="12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宋体" panose="02010600030101010101" pitchFamily="2" charset="-122"/>
                <a:sym typeface="+mn-ea"/>
              </a:rPr>
              <a:t>.</a:t>
            </a:r>
          </a:p>
        </p:txBody>
      </p:sp>
      <p:sp>
        <p:nvSpPr>
          <p:cNvPr id="19" name="L 形 18"/>
          <p:cNvSpPr/>
          <p:nvPr/>
        </p:nvSpPr>
        <p:spPr>
          <a:xfrm rot="10800000">
            <a:off x="10185400" y="701675"/>
            <a:ext cx="1196975" cy="1196975"/>
          </a:xfrm>
          <a:prstGeom prst="corner">
            <a:avLst>
              <a:gd name="adj1" fmla="val 37939"/>
              <a:gd name="adj2" fmla="val 36384"/>
            </a:avLst>
          </a:prstGeom>
          <a:solidFill>
            <a:srgbClr val="EC3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sp>
        <p:nvSpPr>
          <p:cNvPr id="20" name="L 形 19"/>
          <p:cNvSpPr/>
          <p:nvPr/>
        </p:nvSpPr>
        <p:spPr>
          <a:xfrm rot="10800000">
            <a:off x="9741535" y="1162685"/>
            <a:ext cx="1196975" cy="1196975"/>
          </a:xfrm>
          <a:prstGeom prst="corner">
            <a:avLst>
              <a:gd name="adj1" fmla="val 37939"/>
              <a:gd name="adj2" fmla="val 3638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083" y="0"/>
            <a:ext cx="9087833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413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14" grpId="0" animBg="1"/>
      <p:bldP spid="15" grpId="0" animBg="1"/>
      <p:bldP spid="28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0" y="2776219"/>
            <a:ext cx="12202795" cy="2708275"/>
          </a:xfrm>
          <a:prstGeom prst="rect">
            <a:avLst/>
          </a:prstGeom>
          <a:gradFill>
            <a:gsLst>
              <a:gs pos="0">
                <a:srgbClr val="EC3A38">
                  <a:alpha val="21000"/>
                </a:srgbClr>
              </a:gs>
              <a:gs pos="100000">
                <a:srgbClr val="890D0D">
                  <a:alpha val="75000"/>
                </a:srgbClr>
              </a:gs>
            </a:gsLst>
            <a:lin ang="78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70045" y="3429000"/>
            <a:ext cx="1077423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1.</a:t>
            </a: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菜单            </a:t>
            </a:r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5.</a:t>
            </a: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验证</a:t>
            </a:r>
            <a:endParaRPr lang="en-US" altLang="zh-CN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2.</a:t>
            </a: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登录            </a:t>
            </a:r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6.</a:t>
            </a: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存取款</a:t>
            </a:r>
            <a:endParaRPr lang="en-US" altLang="zh-CN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3.</a:t>
            </a: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开户与挂失      </a:t>
            </a:r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7.</a:t>
            </a: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用户信息读写</a:t>
            </a:r>
            <a:endParaRPr lang="en-US" altLang="zh-CN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4.</a:t>
            </a:r>
            <a:r>
              <a:rPr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查询</a:t>
            </a:r>
            <a:endParaRPr lang="en-US" altLang="zh-CN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612885" y="1495097"/>
            <a:ext cx="2966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FF4545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任  务</a:t>
            </a:r>
          </a:p>
        </p:txBody>
      </p:sp>
      <p:grpSp>
        <p:nvGrpSpPr>
          <p:cNvPr id="31" name="组合 30"/>
          <p:cNvGrpSpPr/>
          <p:nvPr/>
        </p:nvGrpSpPr>
        <p:grpSpPr>
          <a:xfrm rot="16200000">
            <a:off x="8203565" y="1057910"/>
            <a:ext cx="610235" cy="1579880"/>
            <a:chOff x="8625" y="2585"/>
            <a:chExt cx="2192" cy="5672"/>
          </a:xfrm>
          <a:solidFill>
            <a:srgbClr val="EC3A38"/>
          </a:solidFill>
        </p:grpSpPr>
        <p:sp>
          <p:nvSpPr>
            <p:cNvPr id="32" name="斜纹 31"/>
            <p:cNvSpPr/>
            <p:nvPr/>
          </p:nvSpPr>
          <p:spPr>
            <a:xfrm>
              <a:off x="8625" y="2585"/>
              <a:ext cx="2193" cy="2193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  <p:sp>
          <p:nvSpPr>
            <p:cNvPr id="33" name="斜纹 32"/>
            <p:cNvSpPr/>
            <p:nvPr/>
          </p:nvSpPr>
          <p:spPr>
            <a:xfrm>
              <a:off x="8625" y="4304"/>
              <a:ext cx="2193" cy="2193"/>
            </a:xfrm>
            <a:prstGeom prst="diagStrip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  <p:sp>
          <p:nvSpPr>
            <p:cNvPr id="34" name="斜纹 33"/>
            <p:cNvSpPr/>
            <p:nvPr/>
          </p:nvSpPr>
          <p:spPr>
            <a:xfrm>
              <a:off x="8625" y="6065"/>
              <a:ext cx="2193" cy="2193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 rot="16200000" flipV="1">
            <a:off x="3463925" y="1057910"/>
            <a:ext cx="610235" cy="1579880"/>
            <a:chOff x="8625" y="2585"/>
            <a:chExt cx="2192" cy="5672"/>
          </a:xfrm>
          <a:solidFill>
            <a:srgbClr val="EC3A38"/>
          </a:solidFill>
        </p:grpSpPr>
        <p:sp>
          <p:nvSpPr>
            <p:cNvPr id="40" name="斜纹 39"/>
            <p:cNvSpPr/>
            <p:nvPr/>
          </p:nvSpPr>
          <p:spPr>
            <a:xfrm>
              <a:off x="8625" y="2585"/>
              <a:ext cx="2193" cy="2193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  <p:sp>
          <p:nvSpPr>
            <p:cNvPr id="41" name="斜纹 40"/>
            <p:cNvSpPr/>
            <p:nvPr/>
          </p:nvSpPr>
          <p:spPr>
            <a:xfrm>
              <a:off x="8625" y="4304"/>
              <a:ext cx="2193" cy="2193"/>
            </a:xfrm>
            <a:prstGeom prst="diagStrip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  <p:sp>
          <p:nvSpPr>
            <p:cNvPr id="42" name="斜纹 41"/>
            <p:cNvSpPr/>
            <p:nvPr/>
          </p:nvSpPr>
          <p:spPr>
            <a:xfrm>
              <a:off x="8625" y="6065"/>
              <a:ext cx="2193" cy="2193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2412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 形 5"/>
          <p:cNvSpPr/>
          <p:nvPr/>
        </p:nvSpPr>
        <p:spPr>
          <a:xfrm>
            <a:off x="6460490" y="582930"/>
            <a:ext cx="4882515" cy="4882515"/>
          </a:xfrm>
          <a:prstGeom prst="corner">
            <a:avLst/>
          </a:prstGeom>
          <a:solidFill>
            <a:srgbClr val="EC3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476875" y="1641475"/>
            <a:ext cx="1391920" cy="3601720"/>
            <a:chOff x="8625" y="2585"/>
            <a:chExt cx="2192" cy="5672"/>
          </a:xfrm>
        </p:grpSpPr>
        <p:sp>
          <p:nvSpPr>
            <p:cNvPr id="7" name="斜纹 6"/>
            <p:cNvSpPr/>
            <p:nvPr/>
          </p:nvSpPr>
          <p:spPr>
            <a:xfrm>
              <a:off x="8625" y="2585"/>
              <a:ext cx="2193" cy="2193"/>
            </a:xfrm>
            <a:prstGeom prst="diagStrip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  <p:sp>
          <p:nvSpPr>
            <p:cNvPr id="8" name="斜纹 7"/>
            <p:cNvSpPr/>
            <p:nvPr/>
          </p:nvSpPr>
          <p:spPr>
            <a:xfrm>
              <a:off x="8625" y="4304"/>
              <a:ext cx="2193" cy="2193"/>
            </a:xfrm>
            <a:prstGeom prst="diagStrip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  <p:sp>
          <p:nvSpPr>
            <p:cNvPr id="9" name="斜纹 8"/>
            <p:cNvSpPr/>
            <p:nvPr/>
          </p:nvSpPr>
          <p:spPr>
            <a:xfrm>
              <a:off x="8625" y="6065"/>
              <a:ext cx="2193" cy="2193"/>
            </a:xfrm>
            <a:prstGeom prst="diagStrip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162050" y="1135380"/>
            <a:ext cx="30657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WORKING</a:t>
            </a:r>
          </a:p>
          <a:p>
            <a:r>
              <a:rPr lang="en-US" altLang="zh-CN" sz="40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PLAN</a:t>
            </a:r>
          </a:p>
        </p:txBody>
      </p:sp>
      <p:sp>
        <p:nvSpPr>
          <p:cNvPr id="11" name="L 形 10"/>
          <p:cNvSpPr/>
          <p:nvPr/>
        </p:nvSpPr>
        <p:spPr>
          <a:xfrm rot="10800000">
            <a:off x="772795" y="5243830"/>
            <a:ext cx="1028700" cy="1028700"/>
          </a:xfrm>
          <a:prstGeom prst="corner">
            <a:avLst/>
          </a:prstGeom>
          <a:solidFill>
            <a:srgbClr val="EC3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63194" y="2666018"/>
            <a:ext cx="2970962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挂失</a:t>
            </a:r>
            <a:endParaRPr lang="en-US" altLang="zh-CN" sz="6600" b="1" dirty="0">
              <a:solidFill>
                <a:srgbClr val="EC3A38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algn="ctr"/>
            <a:r>
              <a:rPr lang="zh-CN" altLang="en-US" sz="32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（找回密码）</a:t>
            </a:r>
            <a:endParaRPr lang="en-US" altLang="zh-CN" sz="3200" b="1" dirty="0">
              <a:solidFill>
                <a:srgbClr val="EC3A38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可视化</a:t>
            </a:r>
            <a:endParaRPr lang="en-US" altLang="zh-CN" sz="3200" dirty="0">
              <a:solidFill>
                <a:srgbClr val="EC3A38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   验证</a:t>
            </a:r>
            <a:endParaRPr lang="en-US" altLang="zh-CN" sz="3200" dirty="0">
              <a:solidFill>
                <a:srgbClr val="EC3A38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algn="dist"/>
            <a:endParaRPr lang="zh-CN" altLang="en-US" sz="3200" b="1" dirty="0">
              <a:solidFill>
                <a:srgbClr val="EC3A38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4" name="L 形 13"/>
          <p:cNvSpPr/>
          <p:nvPr/>
        </p:nvSpPr>
        <p:spPr>
          <a:xfrm>
            <a:off x="9584055" y="582930"/>
            <a:ext cx="1819910" cy="1819910"/>
          </a:xfrm>
          <a:prstGeom prst="corner">
            <a:avLst/>
          </a:prstGeom>
          <a:solidFill>
            <a:srgbClr val="EC3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342515" y="5965825"/>
            <a:ext cx="9007475" cy="2933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pic>
        <p:nvPicPr>
          <p:cNvPr id="16" name="5c37ab4acca5c">
            <a:hlinkClick r:id="" action="ppaction://media"/>
            <a:extLst>
              <a:ext uri="{FF2B5EF4-FFF2-40B4-BE49-F238E27FC236}">
                <a16:creationId xmlns:a16="http://schemas.microsoft.com/office/drawing/2014/main" id="{7BE7673B-278D-492A-BA56-C9693EA3FF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900" end="7840.97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-534825"/>
            <a:ext cx="304800" cy="304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10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5c0e30144f5fa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10795" y="-26670"/>
            <a:ext cx="12204700" cy="691959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-10795" y="-27305"/>
            <a:ext cx="12202795" cy="6891655"/>
          </a:xfrm>
          <a:prstGeom prst="rect">
            <a:avLst/>
          </a:prstGeom>
          <a:gradFill>
            <a:gsLst>
              <a:gs pos="0">
                <a:srgbClr val="EC3A38">
                  <a:alpha val="21000"/>
                </a:srgbClr>
              </a:gs>
              <a:gs pos="100000">
                <a:srgbClr val="890D0D">
                  <a:alpha val="75000"/>
                </a:srgbClr>
              </a:gs>
            </a:gsLst>
            <a:lin ang="78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65DEC7B-1B1C-48EF-9C9D-CEC37F9F2AE8}"/>
              </a:ext>
            </a:extLst>
          </p:cNvPr>
          <p:cNvGrpSpPr/>
          <p:nvPr/>
        </p:nvGrpSpPr>
        <p:grpSpPr>
          <a:xfrm>
            <a:off x="2319020" y="1517650"/>
            <a:ext cx="7449185" cy="3622675"/>
            <a:chOff x="2319020" y="1517650"/>
            <a:chExt cx="7449185" cy="3622675"/>
          </a:xfrm>
        </p:grpSpPr>
        <p:sp>
          <p:nvSpPr>
            <p:cNvPr id="6" name="L 形 5"/>
            <p:cNvSpPr/>
            <p:nvPr/>
          </p:nvSpPr>
          <p:spPr>
            <a:xfrm rot="5400000">
              <a:off x="2319020" y="1517650"/>
              <a:ext cx="2444750" cy="2444750"/>
            </a:xfrm>
            <a:prstGeom prst="corner">
              <a:avLst/>
            </a:prstGeom>
            <a:solidFill>
              <a:srgbClr val="EC3A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sp>
          <p:nvSpPr>
            <p:cNvPr id="4" name="L 形 3"/>
            <p:cNvSpPr/>
            <p:nvPr/>
          </p:nvSpPr>
          <p:spPr>
            <a:xfrm rot="16200000">
              <a:off x="7323455" y="2695575"/>
              <a:ext cx="2444750" cy="2444750"/>
            </a:xfrm>
            <a:prstGeom prst="corner">
              <a:avLst/>
            </a:prstGeom>
            <a:solidFill>
              <a:srgbClr val="EC3A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495675" y="2695575"/>
              <a:ext cx="5056505" cy="126682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sp>
          <p:nvSpPr>
            <p:cNvPr id="7" name="cySSoRMajFYIvD5文本框 5"/>
            <p:cNvSpPr txBox="1"/>
            <p:nvPr/>
          </p:nvSpPr>
          <p:spPr>
            <a:xfrm>
              <a:off x="3757295" y="3037205"/>
              <a:ext cx="4676775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正常挂失流程</a:t>
              </a:r>
              <a:endParaRPr lang="en-US" altLang="zh-CN" sz="3200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 88"/>
          <p:cNvSpPr/>
          <p:nvPr/>
        </p:nvSpPr>
        <p:spPr>
          <a:xfrm>
            <a:off x="-64162" y="-107588"/>
            <a:ext cx="12202795" cy="6891655"/>
          </a:xfrm>
          <a:prstGeom prst="rect">
            <a:avLst/>
          </a:prstGeom>
          <a:gradFill>
            <a:gsLst>
              <a:gs pos="0">
                <a:srgbClr val="EC3A38">
                  <a:alpha val="21000"/>
                </a:srgbClr>
              </a:gs>
              <a:gs pos="100000">
                <a:srgbClr val="890D0D">
                  <a:alpha val="75000"/>
                </a:srgbClr>
              </a:gs>
            </a:gsLst>
            <a:lin ang="78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79211" y="1319611"/>
            <a:ext cx="3330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       2.</a:t>
            </a:r>
            <a:r>
              <a:rPr lang="zh-CN" altLang="en-US" dirty="0"/>
              <a:t>输入信息验证身份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46701" y="1319611"/>
            <a:ext cx="2001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点击挂失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8658079" y="1314373"/>
            <a:ext cx="213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获得密码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8581879" y="2009837"/>
            <a:ext cx="2642780" cy="3946826"/>
            <a:chOff x="2643943" y="1851340"/>
            <a:chExt cx="2642780" cy="3661410"/>
          </a:xfrm>
        </p:grpSpPr>
        <p:grpSp>
          <p:nvGrpSpPr>
            <p:cNvPr id="55" name="组合 54"/>
            <p:cNvGrpSpPr/>
            <p:nvPr/>
          </p:nvGrpSpPr>
          <p:grpSpPr>
            <a:xfrm>
              <a:off x="4546752" y="2242262"/>
              <a:ext cx="532765" cy="1379220"/>
              <a:chOff x="8625" y="2585"/>
              <a:chExt cx="2192" cy="5672"/>
            </a:xfrm>
          </p:grpSpPr>
          <p:sp>
            <p:nvSpPr>
              <p:cNvPr id="61" name="斜纹 60"/>
              <p:cNvSpPr/>
              <p:nvPr/>
            </p:nvSpPr>
            <p:spPr>
              <a:xfrm>
                <a:off x="8625" y="2585"/>
                <a:ext cx="2193" cy="2193"/>
              </a:xfrm>
              <a:prstGeom prst="diagStrip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印品黑体" panose="00000500000000000000" pitchFamily="2" charset="-122"/>
                </a:endParaRPr>
              </a:p>
            </p:txBody>
          </p:sp>
          <p:sp>
            <p:nvSpPr>
              <p:cNvPr id="62" name="斜纹 61"/>
              <p:cNvSpPr/>
              <p:nvPr/>
            </p:nvSpPr>
            <p:spPr>
              <a:xfrm>
                <a:off x="8625" y="4304"/>
                <a:ext cx="2193" cy="2193"/>
              </a:xfrm>
              <a:prstGeom prst="diagStrip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印品黑体" panose="00000500000000000000" pitchFamily="2" charset="-122"/>
                </a:endParaRPr>
              </a:p>
            </p:txBody>
          </p:sp>
          <p:sp>
            <p:nvSpPr>
              <p:cNvPr id="63" name="斜纹 62"/>
              <p:cNvSpPr/>
              <p:nvPr/>
            </p:nvSpPr>
            <p:spPr>
              <a:xfrm>
                <a:off x="8625" y="6065"/>
                <a:ext cx="2193" cy="2193"/>
              </a:xfrm>
              <a:prstGeom prst="diagStrip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印品黑体" panose="00000500000000000000" pitchFamily="2" charset="-122"/>
                </a:endParaRPr>
              </a:p>
            </p:txBody>
          </p:sp>
        </p:grpSp>
        <p:sp>
          <p:nvSpPr>
            <p:cNvPr id="56" name="矩形 55"/>
            <p:cNvSpPr/>
            <p:nvPr/>
          </p:nvSpPr>
          <p:spPr>
            <a:xfrm>
              <a:off x="2643943" y="1851340"/>
              <a:ext cx="2642780" cy="3661410"/>
            </a:xfrm>
            <a:prstGeom prst="rect">
              <a:avLst/>
            </a:prstGeom>
            <a:solidFill>
              <a:srgbClr val="EC3A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2643943" y="1851340"/>
              <a:ext cx="532765" cy="1379220"/>
              <a:chOff x="8625" y="2585"/>
              <a:chExt cx="2192" cy="5672"/>
            </a:xfrm>
          </p:grpSpPr>
          <p:sp>
            <p:nvSpPr>
              <p:cNvPr id="58" name="斜纹 57"/>
              <p:cNvSpPr/>
              <p:nvPr/>
            </p:nvSpPr>
            <p:spPr>
              <a:xfrm>
                <a:off x="8625" y="2585"/>
                <a:ext cx="2193" cy="2193"/>
              </a:xfrm>
              <a:prstGeom prst="diagStrip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印品黑体" panose="00000500000000000000" pitchFamily="2" charset="-122"/>
                </a:endParaRPr>
              </a:p>
            </p:txBody>
          </p:sp>
          <p:sp>
            <p:nvSpPr>
              <p:cNvPr id="59" name="斜纹 58"/>
              <p:cNvSpPr/>
              <p:nvPr/>
            </p:nvSpPr>
            <p:spPr>
              <a:xfrm>
                <a:off x="8625" y="4304"/>
                <a:ext cx="2193" cy="2193"/>
              </a:xfrm>
              <a:prstGeom prst="diagStrip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印品黑体" panose="00000500000000000000" pitchFamily="2" charset="-122"/>
                </a:endParaRPr>
              </a:p>
            </p:txBody>
          </p:sp>
          <p:sp>
            <p:nvSpPr>
              <p:cNvPr id="60" name="斜纹 59"/>
              <p:cNvSpPr/>
              <p:nvPr/>
            </p:nvSpPr>
            <p:spPr>
              <a:xfrm>
                <a:off x="8625" y="6065"/>
                <a:ext cx="2193" cy="2193"/>
              </a:xfrm>
              <a:prstGeom prst="diagStrip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印品黑体" panose="00000500000000000000" pitchFamily="2" charset="-122"/>
                </a:endParaRPr>
              </a:p>
            </p:txBody>
          </p:sp>
        </p:grpSp>
      </p:grpSp>
      <p:grpSp>
        <p:nvGrpSpPr>
          <p:cNvPr id="64" name="组合 63"/>
          <p:cNvGrpSpPr/>
          <p:nvPr/>
        </p:nvGrpSpPr>
        <p:grpSpPr>
          <a:xfrm>
            <a:off x="4780221" y="2004674"/>
            <a:ext cx="2642780" cy="3946826"/>
            <a:chOff x="2643943" y="1851340"/>
            <a:chExt cx="2642780" cy="3661410"/>
          </a:xfrm>
        </p:grpSpPr>
        <p:grpSp>
          <p:nvGrpSpPr>
            <p:cNvPr id="65" name="组合 64"/>
            <p:cNvGrpSpPr/>
            <p:nvPr/>
          </p:nvGrpSpPr>
          <p:grpSpPr>
            <a:xfrm>
              <a:off x="4546752" y="2242262"/>
              <a:ext cx="532765" cy="1379220"/>
              <a:chOff x="8625" y="2585"/>
              <a:chExt cx="2192" cy="5672"/>
            </a:xfrm>
          </p:grpSpPr>
          <p:sp>
            <p:nvSpPr>
              <p:cNvPr id="71" name="斜纹 70"/>
              <p:cNvSpPr/>
              <p:nvPr/>
            </p:nvSpPr>
            <p:spPr>
              <a:xfrm>
                <a:off x="8625" y="2585"/>
                <a:ext cx="2193" cy="2193"/>
              </a:xfrm>
              <a:prstGeom prst="diagStrip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印品黑体" panose="00000500000000000000" pitchFamily="2" charset="-122"/>
                </a:endParaRPr>
              </a:p>
            </p:txBody>
          </p:sp>
          <p:sp>
            <p:nvSpPr>
              <p:cNvPr id="72" name="斜纹 71"/>
              <p:cNvSpPr/>
              <p:nvPr/>
            </p:nvSpPr>
            <p:spPr>
              <a:xfrm>
                <a:off x="8625" y="4304"/>
                <a:ext cx="2193" cy="2193"/>
              </a:xfrm>
              <a:prstGeom prst="diagStrip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印品黑体" panose="00000500000000000000" pitchFamily="2" charset="-122"/>
                </a:endParaRPr>
              </a:p>
            </p:txBody>
          </p:sp>
          <p:sp>
            <p:nvSpPr>
              <p:cNvPr id="73" name="斜纹 72"/>
              <p:cNvSpPr/>
              <p:nvPr/>
            </p:nvSpPr>
            <p:spPr>
              <a:xfrm>
                <a:off x="8625" y="6065"/>
                <a:ext cx="2193" cy="2193"/>
              </a:xfrm>
              <a:prstGeom prst="diagStrip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印品黑体" panose="00000500000000000000" pitchFamily="2" charset="-122"/>
                </a:endParaRPr>
              </a:p>
            </p:txBody>
          </p:sp>
        </p:grpSp>
        <p:sp>
          <p:nvSpPr>
            <p:cNvPr id="66" name="矩形 65"/>
            <p:cNvSpPr/>
            <p:nvPr/>
          </p:nvSpPr>
          <p:spPr>
            <a:xfrm>
              <a:off x="2643943" y="1851340"/>
              <a:ext cx="2642780" cy="3661410"/>
            </a:xfrm>
            <a:prstGeom prst="rect">
              <a:avLst/>
            </a:prstGeom>
            <a:solidFill>
              <a:srgbClr val="EC3A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2643943" y="1851340"/>
              <a:ext cx="532765" cy="1379220"/>
              <a:chOff x="8625" y="2585"/>
              <a:chExt cx="2192" cy="5672"/>
            </a:xfrm>
          </p:grpSpPr>
          <p:sp>
            <p:nvSpPr>
              <p:cNvPr id="68" name="斜纹 67"/>
              <p:cNvSpPr/>
              <p:nvPr/>
            </p:nvSpPr>
            <p:spPr>
              <a:xfrm>
                <a:off x="8625" y="2585"/>
                <a:ext cx="2193" cy="2193"/>
              </a:xfrm>
              <a:prstGeom prst="diagStrip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印品黑体" panose="00000500000000000000" pitchFamily="2" charset="-122"/>
                </a:endParaRPr>
              </a:p>
            </p:txBody>
          </p:sp>
          <p:sp>
            <p:nvSpPr>
              <p:cNvPr id="69" name="斜纹 68"/>
              <p:cNvSpPr/>
              <p:nvPr/>
            </p:nvSpPr>
            <p:spPr>
              <a:xfrm>
                <a:off x="8625" y="4304"/>
                <a:ext cx="2193" cy="2193"/>
              </a:xfrm>
              <a:prstGeom prst="diagStrip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印品黑体" panose="00000500000000000000" pitchFamily="2" charset="-122"/>
                </a:endParaRPr>
              </a:p>
            </p:txBody>
          </p:sp>
          <p:sp>
            <p:nvSpPr>
              <p:cNvPr id="70" name="斜纹 69"/>
              <p:cNvSpPr/>
              <p:nvPr/>
            </p:nvSpPr>
            <p:spPr>
              <a:xfrm>
                <a:off x="8625" y="6065"/>
                <a:ext cx="2193" cy="2193"/>
              </a:xfrm>
              <a:prstGeom prst="diagStrip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印品黑体" panose="00000500000000000000" pitchFamily="2" charset="-122"/>
                </a:endParaRPr>
              </a:p>
            </p:txBody>
          </p:sp>
        </p:grpSp>
      </p:grpSp>
      <p:grpSp>
        <p:nvGrpSpPr>
          <p:cNvPr id="74" name="组合 73"/>
          <p:cNvGrpSpPr/>
          <p:nvPr/>
        </p:nvGrpSpPr>
        <p:grpSpPr>
          <a:xfrm>
            <a:off x="566335" y="2009837"/>
            <a:ext cx="2642780" cy="3946826"/>
            <a:chOff x="2643943" y="1851340"/>
            <a:chExt cx="2642780" cy="3661410"/>
          </a:xfrm>
        </p:grpSpPr>
        <p:grpSp>
          <p:nvGrpSpPr>
            <p:cNvPr id="75" name="组合 74"/>
            <p:cNvGrpSpPr/>
            <p:nvPr/>
          </p:nvGrpSpPr>
          <p:grpSpPr>
            <a:xfrm>
              <a:off x="4546752" y="2242262"/>
              <a:ext cx="532765" cy="1379220"/>
              <a:chOff x="8625" y="2585"/>
              <a:chExt cx="2192" cy="5672"/>
            </a:xfrm>
          </p:grpSpPr>
          <p:sp>
            <p:nvSpPr>
              <p:cNvPr id="81" name="斜纹 80"/>
              <p:cNvSpPr/>
              <p:nvPr/>
            </p:nvSpPr>
            <p:spPr>
              <a:xfrm>
                <a:off x="8625" y="2585"/>
                <a:ext cx="2193" cy="2193"/>
              </a:xfrm>
              <a:prstGeom prst="diagStrip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dirty="0">
                  <a:solidFill>
                    <a:schemeClr val="tx1"/>
                  </a:solidFill>
                  <a:ea typeface="印品黑体" panose="00000500000000000000" pitchFamily="2" charset="-122"/>
                </a:endParaRPr>
              </a:p>
            </p:txBody>
          </p:sp>
          <p:sp>
            <p:nvSpPr>
              <p:cNvPr id="82" name="斜纹 81"/>
              <p:cNvSpPr/>
              <p:nvPr/>
            </p:nvSpPr>
            <p:spPr>
              <a:xfrm>
                <a:off x="8625" y="4304"/>
                <a:ext cx="2193" cy="2193"/>
              </a:xfrm>
              <a:prstGeom prst="diagStrip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dirty="0">
                  <a:solidFill>
                    <a:schemeClr val="tx1"/>
                  </a:solidFill>
                  <a:ea typeface="印品黑体" panose="00000500000000000000" pitchFamily="2" charset="-122"/>
                </a:endParaRPr>
              </a:p>
            </p:txBody>
          </p:sp>
          <p:sp>
            <p:nvSpPr>
              <p:cNvPr id="83" name="斜纹 82"/>
              <p:cNvSpPr/>
              <p:nvPr/>
            </p:nvSpPr>
            <p:spPr>
              <a:xfrm>
                <a:off x="8625" y="6065"/>
                <a:ext cx="2193" cy="2193"/>
              </a:xfrm>
              <a:prstGeom prst="diagStrip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dirty="0">
                  <a:solidFill>
                    <a:schemeClr val="tx1"/>
                  </a:solidFill>
                  <a:ea typeface="印品黑体" panose="00000500000000000000" pitchFamily="2" charset="-122"/>
                </a:endParaRPr>
              </a:p>
            </p:txBody>
          </p:sp>
        </p:grpSp>
        <p:sp>
          <p:nvSpPr>
            <p:cNvPr id="76" name="矩形 75"/>
            <p:cNvSpPr/>
            <p:nvPr/>
          </p:nvSpPr>
          <p:spPr>
            <a:xfrm>
              <a:off x="2643943" y="1851340"/>
              <a:ext cx="2642780" cy="3661410"/>
            </a:xfrm>
            <a:prstGeom prst="rect">
              <a:avLst/>
            </a:prstGeom>
            <a:solidFill>
              <a:srgbClr val="EC3A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ea typeface="印品黑体" panose="00000500000000000000" pitchFamily="2" charset="-122"/>
              </a:endParaRP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2643943" y="1851340"/>
              <a:ext cx="532765" cy="1379220"/>
              <a:chOff x="8625" y="2585"/>
              <a:chExt cx="2192" cy="5672"/>
            </a:xfrm>
          </p:grpSpPr>
          <p:sp>
            <p:nvSpPr>
              <p:cNvPr id="78" name="斜纹 77"/>
              <p:cNvSpPr/>
              <p:nvPr/>
            </p:nvSpPr>
            <p:spPr>
              <a:xfrm>
                <a:off x="8625" y="2585"/>
                <a:ext cx="2193" cy="2193"/>
              </a:xfrm>
              <a:prstGeom prst="diagStrip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dirty="0">
                  <a:solidFill>
                    <a:schemeClr val="tx1"/>
                  </a:solidFill>
                  <a:ea typeface="印品黑体" panose="00000500000000000000" pitchFamily="2" charset="-122"/>
                </a:endParaRPr>
              </a:p>
            </p:txBody>
          </p:sp>
          <p:sp>
            <p:nvSpPr>
              <p:cNvPr id="79" name="斜纹 78"/>
              <p:cNvSpPr/>
              <p:nvPr/>
            </p:nvSpPr>
            <p:spPr>
              <a:xfrm>
                <a:off x="8625" y="4304"/>
                <a:ext cx="2193" cy="2193"/>
              </a:xfrm>
              <a:prstGeom prst="diagStrip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dirty="0">
                  <a:solidFill>
                    <a:schemeClr val="tx1"/>
                  </a:solidFill>
                  <a:ea typeface="印品黑体" panose="00000500000000000000" pitchFamily="2" charset="-122"/>
                </a:endParaRPr>
              </a:p>
            </p:txBody>
          </p:sp>
          <p:sp>
            <p:nvSpPr>
              <p:cNvPr id="80" name="斜纹 79"/>
              <p:cNvSpPr/>
              <p:nvPr/>
            </p:nvSpPr>
            <p:spPr>
              <a:xfrm>
                <a:off x="8625" y="6065"/>
                <a:ext cx="2193" cy="2193"/>
              </a:xfrm>
              <a:prstGeom prst="diagStrip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dirty="0">
                  <a:solidFill>
                    <a:schemeClr val="tx1"/>
                  </a:solidFill>
                  <a:ea typeface="印品黑体" panose="00000500000000000000" pitchFamily="2" charset="-122"/>
                </a:endParaRPr>
              </a:p>
            </p:txBody>
          </p:sp>
        </p:grp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6BE73F93-2D4C-49F1-930F-90129B5035F4}"/>
              </a:ext>
            </a:extLst>
          </p:cNvPr>
          <p:cNvGrpSpPr/>
          <p:nvPr/>
        </p:nvGrpSpPr>
        <p:grpSpPr>
          <a:xfrm>
            <a:off x="2351314" y="83312"/>
            <a:ext cx="6910252" cy="1230296"/>
            <a:chOff x="2377877" y="1507630"/>
            <a:chExt cx="7373500" cy="3592903"/>
          </a:xfrm>
        </p:grpSpPr>
        <p:sp>
          <p:nvSpPr>
            <p:cNvPr id="85" name="L 形 84"/>
            <p:cNvSpPr/>
            <p:nvPr/>
          </p:nvSpPr>
          <p:spPr>
            <a:xfrm rot="5400000">
              <a:off x="2377876" y="1507631"/>
              <a:ext cx="2444751" cy="2444749"/>
            </a:xfrm>
            <a:prstGeom prst="corner">
              <a:avLst/>
            </a:prstGeom>
            <a:solidFill>
              <a:srgbClr val="EC3A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sp>
          <p:nvSpPr>
            <p:cNvPr id="86" name="L 形 85"/>
            <p:cNvSpPr/>
            <p:nvPr/>
          </p:nvSpPr>
          <p:spPr>
            <a:xfrm rot="16200000">
              <a:off x="7306628" y="2655784"/>
              <a:ext cx="2444750" cy="2444748"/>
            </a:xfrm>
            <a:prstGeom prst="corner">
              <a:avLst/>
            </a:prstGeom>
            <a:solidFill>
              <a:srgbClr val="EC3A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3567429" y="2655783"/>
              <a:ext cx="5056503" cy="126682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sp>
          <p:nvSpPr>
            <p:cNvPr id="88" name="cySSoRMajFYIvD5文本框 5"/>
            <p:cNvSpPr txBox="1"/>
            <p:nvPr/>
          </p:nvSpPr>
          <p:spPr>
            <a:xfrm>
              <a:off x="3757295" y="3037205"/>
              <a:ext cx="4676776" cy="1707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3200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4642469" y="501882"/>
            <a:ext cx="2780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FFFF"/>
                </a:solidFill>
              </a:rPr>
              <a:t>挂失（流程）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073338-5AF7-481C-92D3-2FD000B84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37" y="2356263"/>
            <a:ext cx="3612849" cy="32194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2E0CA6-0C80-4CCD-AF00-4F35F07F5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7994" y="2142784"/>
            <a:ext cx="3494310" cy="32194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186A58E-3B03-4CAA-84CC-86A253F771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6751" y="1683705"/>
            <a:ext cx="3657484" cy="41170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1077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37235" y="671195"/>
            <a:ext cx="33870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</a:pPr>
            <a:r>
              <a:rPr lang="zh-CN" altLang="en-US" sz="26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判断信息是否空缺</a:t>
            </a:r>
            <a:endParaRPr lang="en-US" altLang="zh-CN" sz="2600" b="1" dirty="0">
              <a:solidFill>
                <a:srgbClr val="EC3A38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9" name="L 形 18"/>
          <p:cNvSpPr/>
          <p:nvPr/>
        </p:nvSpPr>
        <p:spPr>
          <a:xfrm rot="10800000">
            <a:off x="10185400" y="701675"/>
            <a:ext cx="1196975" cy="1196975"/>
          </a:xfrm>
          <a:prstGeom prst="corner">
            <a:avLst>
              <a:gd name="adj1" fmla="val 37939"/>
              <a:gd name="adj2" fmla="val 36384"/>
            </a:avLst>
          </a:prstGeom>
          <a:solidFill>
            <a:srgbClr val="EC3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sp>
        <p:nvSpPr>
          <p:cNvPr id="20" name="L 形 19"/>
          <p:cNvSpPr/>
          <p:nvPr/>
        </p:nvSpPr>
        <p:spPr>
          <a:xfrm rot="10800000">
            <a:off x="9741535" y="1162685"/>
            <a:ext cx="1196975" cy="1196975"/>
          </a:xfrm>
          <a:prstGeom prst="corner">
            <a:avLst>
              <a:gd name="adj1" fmla="val 37939"/>
              <a:gd name="adj2" fmla="val 3638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4B104E5-DF71-4B78-BAFE-85342E3F2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72" y="1174750"/>
            <a:ext cx="10307638" cy="198596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DC04D42-A935-4BE2-BD67-6966398F6884}"/>
              </a:ext>
            </a:extLst>
          </p:cNvPr>
          <p:cNvSpPr/>
          <p:nvPr/>
        </p:nvSpPr>
        <p:spPr>
          <a:xfrm>
            <a:off x="737235" y="3314700"/>
            <a:ext cx="367442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6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判断身份证号是否合法</a:t>
            </a:r>
            <a:endParaRPr lang="en-US" altLang="zh-CN" sz="2600" b="1" dirty="0">
              <a:solidFill>
                <a:srgbClr val="EC3A38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10AADF-7C28-4C9A-88A6-5E010BDDF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235" y="3919537"/>
            <a:ext cx="10382250" cy="10398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4632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37235" y="671195"/>
            <a:ext cx="67398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</a:pPr>
            <a:r>
              <a:rPr lang="zh-CN" altLang="en-US" sz="26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进行信息核对（与登陆前身份验证一致）</a:t>
            </a:r>
            <a:endParaRPr lang="en-US" altLang="zh-CN" sz="2600" b="1" dirty="0">
              <a:solidFill>
                <a:srgbClr val="EC3A38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9" name="L 形 18"/>
          <p:cNvSpPr/>
          <p:nvPr/>
        </p:nvSpPr>
        <p:spPr>
          <a:xfrm rot="10800000">
            <a:off x="10185400" y="701675"/>
            <a:ext cx="1196975" cy="1196975"/>
          </a:xfrm>
          <a:prstGeom prst="corner">
            <a:avLst>
              <a:gd name="adj1" fmla="val 37939"/>
              <a:gd name="adj2" fmla="val 36384"/>
            </a:avLst>
          </a:prstGeom>
          <a:solidFill>
            <a:srgbClr val="EC3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sp>
        <p:nvSpPr>
          <p:cNvPr id="20" name="L 形 19"/>
          <p:cNvSpPr/>
          <p:nvPr/>
        </p:nvSpPr>
        <p:spPr>
          <a:xfrm rot="10800000">
            <a:off x="9741535" y="1162685"/>
            <a:ext cx="1196975" cy="1196975"/>
          </a:xfrm>
          <a:prstGeom prst="corner">
            <a:avLst>
              <a:gd name="adj1" fmla="val 37939"/>
              <a:gd name="adj2" fmla="val 3638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3DC605D-18D1-460F-A47E-59969C56E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12" y="1162685"/>
            <a:ext cx="10620375" cy="54386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901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5c0e30144f5fa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10795" y="-26670"/>
            <a:ext cx="12204700" cy="691959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-10795" y="-27305"/>
            <a:ext cx="12202795" cy="6891655"/>
          </a:xfrm>
          <a:prstGeom prst="rect">
            <a:avLst/>
          </a:prstGeom>
          <a:gradFill>
            <a:gsLst>
              <a:gs pos="0">
                <a:srgbClr val="EC3A38">
                  <a:alpha val="21000"/>
                </a:srgbClr>
              </a:gs>
              <a:gs pos="100000">
                <a:srgbClr val="890D0D">
                  <a:alpha val="75000"/>
                </a:srgbClr>
              </a:gs>
            </a:gsLst>
            <a:lin ang="78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CFF4CC6-8DBB-4D1F-9E10-C9C139E8A3CF}"/>
              </a:ext>
            </a:extLst>
          </p:cNvPr>
          <p:cNvGrpSpPr/>
          <p:nvPr/>
        </p:nvGrpSpPr>
        <p:grpSpPr>
          <a:xfrm>
            <a:off x="2319020" y="1517650"/>
            <a:ext cx="7449185" cy="3622675"/>
            <a:chOff x="2319020" y="1517650"/>
            <a:chExt cx="7449185" cy="3622675"/>
          </a:xfrm>
        </p:grpSpPr>
        <p:sp>
          <p:nvSpPr>
            <p:cNvPr id="6" name="L 形 5"/>
            <p:cNvSpPr/>
            <p:nvPr/>
          </p:nvSpPr>
          <p:spPr>
            <a:xfrm rot="5400000">
              <a:off x="2319020" y="1517650"/>
              <a:ext cx="2444750" cy="2444750"/>
            </a:xfrm>
            <a:prstGeom prst="corner">
              <a:avLst/>
            </a:prstGeom>
            <a:solidFill>
              <a:srgbClr val="EC3A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sp>
          <p:nvSpPr>
            <p:cNvPr id="4" name="L 形 3"/>
            <p:cNvSpPr/>
            <p:nvPr/>
          </p:nvSpPr>
          <p:spPr>
            <a:xfrm rot="16200000">
              <a:off x="7323455" y="2695575"/>
              <a:ext cx="2444750" cy="2444750"/>
            </a:xfrm>
            <a:prstGeom prst="corner">
              <a:avLst/>
            </a:prstGeom>
            <a:solidFill>
              <a:srgbClr val="EC3A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495675" y="2695575"/>
              <a:ext cx="5056505" cy="126682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sp>
          <p:nvSpPr>
            <p:cNvPr id="7" name="cySSoRMajFYIvD5文本框 5"/>
            <p:cNvSpPr txBox="1"/>
            <p:nvPr/>
          </p:nvSpPr>
          <p:spPr>
            <a:xfrm>
              <a:off x="3757295" y="3037205"/>
              <a:ext cx="46767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感谢聆听！</a:t>
              </a:r>
              <a:endParaRPr lang="en-US" altLang="zh-CN" sz="3600" b="1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0" y="2776219"/>
            <a:ext cx="12202795" cy="2708275"/>
          </a:xfrm>
          <a:prstGeom prst="rect">
            <a:avLst/>
          </a:prstGeom>
          <a:gradFill>
            <a:gsLst>
              <a:gs pos="0">
                <a:srgbClr val="EC3A38">
                  <a:alpha val="21000"/>
                </a:srgbClr>
              </a:gs>
              <a:gs pos="100000">
                <a:srgbClr val="890D0D">
                  <a:alpha val="75000"/>
                </a:srgbClr>
              </a:gs>
            </a:gsLst>
            <a:lin ang="78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591578" y="151207"/>
            <a:ext cx="2966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b="1" dirty="0">
                <a:solidFill>
                  <a:srgbClr val="FF4545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UML</a:t>
            </a:r>
            <a:r>
              <a:rPr lang="zh-CN" altLang="en-US" sz="3600" b="1" dirty="0">
                <a:solidFill>
                  <a:srgbClr val="FF4545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类图</a:t>
            </a:r>
          </a:p>
        </p:txBody>
      </p:sp>
      <p:grpSp>
        <p:nvGrpSpPr>
          <p:cNvPr id="31" name="组合 30"/>
          <p:cNvGrpSpPr/>
          <p:nvPr/>
        </p:nvGrpSpPr>
        <p:grpSpPr>
          <a:xfrm rot="16200000">
            <a:off x="5054328" y="-347418"/>
            <a:ext cx="610235" cy="1579880"/>
            <a:chOff x="8625" y="2585"/>
            <a:chExt cx="2192" cy="5672"/>
          </a:xfrm>
          <a:solidFill>
            <a:srgbClr val="EC3A38"/>
          </a:solidFill>
        </p:grpSpPr>
        <p:sp>
          <p:nvSpPr>
            <p:cNvPr id="32" name="斜纹 31"/>
            <p:cNvSpPr/>
            <p:nvPr/>
          </p:nvSpPr>
          <p:spPr>
            <a:xfrm>
              <a:off x="8625" y="2585"/>
              <a:ext cx="2193" cy="2193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  <p:sp>
          <p:nvSpPr>
            <p:cNvPr id="33" name="斜纹 32"/>
            <p:cNvSpPr/>
            <p:nvPr/>
          </p:nvSpPr>
          <p:spPr>
            <a:xfrm>
              <a:off x="8625" y="4304"/>
              <a:ext cx="2193" cy="2193"/>
            </a:xfrm>
            <a:prstGeom prst="diagStrip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  <p:sp>
          <p:nvSpPr>
            <p:cNvPr id="34" name="斜纹 33"/>
            <p:cNvSpPr/>
            <p:nvPr/>
          </p:nvSpPr>
          <p:spPr>
            <a:xfrm>
              <a:off x="8625" y="6065"/>
              <a:ext cx="2193" cy="2193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 rot="16200000" flipV="1">
            <a:off x="484821" y="-361315"/>
            <a:ext cx="610235" cy="1579880"/>
            <a:chOff x="8625" y="2585"/>
            <a:chExt cx="2192" cy="5672"/>
          </a:xfrm>
          <a:solidFill>
            <a:srgbClr val="EC3A38"/>
          </a:solidFill>
        </p:grpSpPr>
        <p:sp>
          <p:nvSpPr>
            <p:cNvPr id="40" name="斜纹 39"/>
            <p:cNvSpPr/>
            <p:nvPr/>
          </p:nvSpPr>
          <p:spPr>
            <a:xfrm>
              <a:off x="8625" y="2585"/>
              <a:ext cx="2193" cy="2193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  <p:sp>
          <p:nvSpPr>
            <p:cNvPr id="41" name="斜纹 40"/>
            <p:cNvSpPr/>
            <p:nvPr/>
          </p:nvSpPr>
          <p:spPr>
            <a:xfrm>
              <a:off x="8625" y="4304"/>
              <a:ext cx="2193" cy="2193"/>
            </a:xfrm>
            <a:prstGeom prst="diagStrip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  <p:sp>
          <p:nvSpPr>
            <p:cNvPr id="42" name="斜纹 41"/>
            <p:cNvSpPr/>
            <p:nvPr/>
          </p:nvSpPr>
          <p:spPr>
            <a:xfrm>
              <a:off x="8625" y="6065"/>
              <a:ext cx="2193" cy="2193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</p:grpSp>
      <p:pic>
        <p:nvPicPr>
          <p:cNvPr id="1026" name="图片 1">
            <a:extLst>
              <a:ext uri="{FF2B5EF4-FFF2-40B4-BE49-F238E27FC236}">
                <a16:creationId xmlns:a16="http://schemas.microsoft.com/office/drawing/2014/main" id="{4EEF86F9-03FC-4250-8A57-CF1503C16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29" y="797538"/>
            <a:ext cx="11416021" cy="5923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0037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141970" y="-8255"/>
            <a:ext cx="4046220" cy="68745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37235" y="671195"/>
            <a:ext cx="259715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</a:pPr>
            <a:r>
              <a:rPr lang="zh-CN" altLang="en-US" sz="26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界面</a:t>
            </a:r>
            <a:endParaRPr lang="en-US" altLang="zh-CN" sz="2600" b="1" dirty="0">
              <a:solidFill>
                <a:srgbClr val="EC3A38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096385" y="-8255"/>
            <a:ext cx="4046220" cy="6874510"/>
          </a:xfrm>
          <a:prstGeom prst="rect">
            <a:avLst/>
          </a:prstGeom>
          <a:solidFill>
            <a:srgbClr val="EC3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1A485F4-6C22-4342-B862-E1D4A39DA371}"/>
              </a:ext>
            </a:extLst>
          </p:cNvPr>
          <p:cNvGrpSpPr/>
          <p:nvPr/>
        </p:nvGrpSpPr>
        <p:grpSpPr>
          <a:xfrm>
            <a:off x="5001895" y="1699260"/>
            <a:ext cx="6279515" cy="3402330"/>
            <a:chOff x="5001895" y="1699260"/>
            <a:chExt cx="6279515" cy="3402330"/>
          </a:xfrm>
        </p:grpSpPr>
        <p:pic>
          <p:nvPicPr>
            <p:cNvPr id="6" name="图片 5" descr="SHOUJI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001895" y="1699260"/>
              <a:ext cx="2233930" cy="3345180"/>
            </a:xfrm>
            <a:prstGeom prst="rect">
              <a:avLst/>
            </a:prstGeom>
            <a:effectLst>
              <a:reflection blurRad="6350" stA="13000" endA="300" endPos="23000" dir="5400000" sy="-100000" algn="bl" rotWithShape="0"/>
            </a:effectLst>
          </p:spPr>
        </p:pic>
        <p:pic>
          <p:nvPicPr>
            <p:cNvPr id="4" name="图片 3" descr="SHOUJI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9047480" y="1756410"/>
              <a:ext cx="2233930" cy="3345180"/>
            </a:xfrm>
            <a:prstGeom prst="rect">
              <a:avLst/>
            </a:prstGeom>
            <a:effectLst>
              <a:reflection blurRad="6350" stA="13000" endA="300" endPos="23000" dir="5400000" sy="-100000" algn="bl" rotWithShape="0"/>
            </a:effectLst>
          </p:spPr>
        </p:pic>
        <p:sp>
          <p:nvSpPr>
            <p:cNvPr id="8" name="文本框 7"/>
            <p:cNvSpPr txBox="1"/>
            <p:nvPr/>
          </p:nvSpPr>
          <p:spPr>
            <a:xfrm>
              <a:off x="5419725" y="2678430"/>
              <a:ext cx="1397635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4000" b="1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75%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513070" y="3385185"/>
              <a:ext cx="1212215" cy="105029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indent="0" algn="ctr" defTabSz="912495" fontAlgn="auto">
                <a:lnSpc>
                  <a:spcPct val="130000"/>
                </a:lnSpc>
                <a:spcBef>
                  <a:spcPts val="0"/>
                </a:spcBef>
                <a:defRPr/>
              </a:pPr>
              <a:r>
                <a:rPr sz="12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宋体" panose="02010600030101010101" pitchFamily="2" charset="-122"/>
                  <a:sym typeface="+mn-ea"/>
                </a:rPr>
                <a:t>Everyone has their own dreams, I am the same. </a:t>
              </a:r>
              <a:endParaRPr lang="zh-CN" sz="12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宋体" panose="02010600030101010101" pitchFamily="2" charset="-122"/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9558020" y="3442335"/>
              <a:ext cx="1212215" cy="105029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indent="0" algn="ctr" defTabSz="912495" fontAlgn="auto">
                <a:lnSpc>
                  <a:spcPct val="130000"/>
                </a:lnSpc>
                <a:spcBef>
                  <a:spcPts val="0"/>
                </a:spcBef>
                <a:defRPr/>
              </a:pPr>
              <a:r>
                <a:rPr sz="12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宋体" panose="02010600030101010101" pitchFamily="2" charset="-122"/>
                  <a:sym typeface="+mn-ea"/>
                </a:rPr>
                <a:t>Everyone has their own dreams, I am the same. </a:t>
              </a:r>
              <a:endParaRPr lang="zh-CN" sz="12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宋体" panose="02010600030101010101" pitchFamily="2" charset="-122"/>
                <a:sym typeface="+mn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9465945" y="2735580"/>
              <a:ext cx="1397635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4000" b="1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69%</a:t>
              </a: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7172325" y="3227705"/>
              <a:ext cx="1875155" cy="402590"/>
              <a:chOff x="11295" y="5083"/>
              <a:chExt cx="2953" cy="634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11295" y="5083"/>
                <a:ext cx="634" cy="634"/>
              </a:xfrm>
              <a:prstGeom prst="ellipse">
                <a:avLst/>
              </a:prstGeom>
              <a:solidFill>
                <a:srgbClr val="EBEB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印品黑体" panose="00000500000000000000" pitchFamily="2" charset="-122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13614" y="5083"/>
                <a:ext cx="634" cy="634"/>
              </a:xfrm>
              <a:prstGeom prst="ellipse">
                <a:avLst/>
              </a:prstGeom>
              <a:solidFill>
                <a:srgbClr val="EBEB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印品黑体" panose="00000500000000000000" pitchFamily="2" charset="-122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1772" y="5344"/>
                <a:ext cx="2039" cy="149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印品黑体" panose="00000500000000000000" pitchFamily="2" charset="-122"/>
                </a:endParaRPr>
              </a:p>
            </p:txBody>
          </p:sp>
        </p:grpSp>
      </p:grpSp>
      <p:sp>
        <p:nvSpPr>
          <p:cNvPr id="29" name="文本框 28"/>
          <p:cNvSpPr txBox="1"/>
          <p:nvPr/>
        </p:nvSpPr>
        <p:spPr>
          <a:xfrm>
            <a:off x="963930" y="2398395"/>
            <a:ext cx="25952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  <a:sym typeface="+mn-ea"/>
              </a:rPr>
              <a:t>输入账户密码登陆成功之后，将会有登录界面跳转至功能选择菜单。</a:t>
            </a:r>
            <a:endParaRPr lang="en-US" altLang="zh-CN" sz="1600" b="1" dirty="0">
              <a:solidFill>
                <a:srgbClr val="EC3A38"/>
              </a:solidFill>
              <a:latin typeface="印品黑体" panose="00000500000000000000" pitchFamily="2" charset="-122"/>
              <a:ea typeface="印品黑体" panose="00000500000000000000" pitchFamily="2" charset="-122"/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42D4C6-104C-4C57-A0DF-E01E1633D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591" y="1634165"/>
            <a:ext cx="3235126" cy="36131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3780" y="1634164"/>
            <a:ext cx="3200581" cy="36131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737235" y="671195"/>
            <a:ext cx="2597150" cy="767080"/>
            <a:chOff x="7555" y="688"/>
            <a:chExt cx="4090" cy="1208"/>
          </a:xfrm>
        </p:grpSpPr>
        <p:sp>
          <p:nvSpPr>
            <p:cNvPr id="13" name="文本框 12"/>
            <p:cNvSpPr txBox="1"/>
            <p:nvPr/>
          </p:nvSpPr>
          <p:spPr>
            <a:xfrm>
              <a:off x="7555" y="688"/>
              <a:ext cx="4090" cy="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600" b="1" dirty="0">
                  <a:solidFill>
                    <a:srgbClr val="EC3A38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菜单</a:t>
              </a:r>
              <a:endParaRPr lang="en-US" altLang="zh-CN" sz="26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555" y="1462"/>
              <a:ext cx="4089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登录界面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CB750F11-EAC8-47FD-9CD9-3B7B847B3C4E}"/>
              </a:ext>
            </a:extLst>
          </p:cNvPr>
          <p:cNvGrpSpPr/>
          <p:nvPr/>
        </p:nvGrpSpPr>
        <p:grpSpPr>
          <a:xfrm>
            <a:off x="1527810" y="2325370"/>
            <a:ext cx="9021445" cy="3364865"/>
            <a:chOff x="1527810" y="2325370"/>
            <a:chExt cx="9021445" cy="3364865"/>
          </a:xfrm>
        </p:grpSpPr>
        <p:sp>
          <p:nvSpPr>
            <p:cNvPr id="5" name="矩形 4"/>
            <p:cNvSpPr/>
            <p:nvPr/>
          </p:nvSpPr>
          <p:spPr>
            <a:xfrm>
              <a:off x="1527810" y="5487035"/>
              <a:ext cx="2604135" cy="203200"/>
            </a:xfrm>
            <a:prstGeom prst="rect">
              <a:avLst/>
            </a:prstGeom>
            <a:solidFill>
              <a:srgbClr val="EC3A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4708525" y="5487035"/>
              <a:ext cx="2604135" cy="203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7945120" y="5487035"/>
              <a:ext cx="2604135" cy="203200"/>
            </a:xfrm>
            <a:prstGeom prst="rect">
              <a:avLst/>
            </a:prstGeom>
            <a:solidFill>
              <a:srgbClr val="EC3A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527810" y="2325370"/>
              <a:ext cx="2604135" cy="920750"/>
            </a:xfrm>
            <a:prstGeom prst="rect">
              <a:avLst/>
            </a:prstGeom>
            <a:solidFill>
              <a:srgbClr val="EC3A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708525" y="2325370"/>
              <a:ext cx="2604135" cy="9207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945120" y="2325370"/>
              <a:ext cx="2604135" cy="920750"/>
            </a:xfrm>
            <a:prstGeom prst="rect">
              <a:avLst/>
            </a:prstGeom>
            <a:solidFill>
              <a:srgbClr val="EC3A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1588135" y="3388360"/>
              <a:ext cx="2483485" cy="1981835"/>
              <a:chOff x="2501" y="5336"/>
              <a:chExt cx="3911" cy="3121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2501" y="5886"/>
                <a:ext cx="3910" cy="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 defTabSz="912495" fontAlgn="auto">
                  <a:lnSpc>
                    <a:spcPct val="130000"/>
                  </a:lnSpc>
                  <a:spcBef>
                    <a:spcPts val="0"/>
                  </a:spcBef>
                  <a:defRPr/>
                </a:pPr>
                <a:r>
                  <a:rPr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  <a:cs typeface="宋体" panose="02010600030101010101" pitchFamily="2" charset="-122"/>
                    <a:sym typeface="+mn-ea"/>
                  </a:rPr>
                  <a:t>Everyone has their own dreams, I am the same. </a:t>
                </a:r>
                <a:endParaRPr 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宋体" panose="02010600030101010101" pitchFamily="2" charset="-122"/>
                  <a:sym typeface="+mn-ea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2502" y="7559"/>
                <a:ext cx="3910" cy="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 defTabSz="912495" fontAlgn="auto">
                  <a:lnSpc>
                    <a:spcPct val="130000"/>
                  </a:lnSpc>
                  <a:spcBef>
                    <a:spcPts val="0"/>
                  </a:spcBef>
                  <a:defRPr/>
                </a:pPr>
                <a:r>
                  <a:rPr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  <a:cs typeface="宋体" panose="02010600030101010101" pitchFamily="2" charset="-122"/>
                    <a:sym typeface="+mn-ea"/>
                  </a:rPr>
                  <a:t>Everyone has their own dreams, I am the same. </a:t>
                </a:r>
                <a:endParaRPr 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宋体" panose="02010600030101010101" pitchFamily="2" charset="-122"/>
                  <a:sym typeface="+mn-ea"/>
                </a:endParaRPr>
              </a:p>
            </p:txBody>
          </p:sp>
          <p:sp>
            <p:nvSpPr>
              <p:cNvPr id="14" name="tick_159641"/>
              <p:cNvSpPr>
                <a:spLocks noChangeAspect="1"/>
              </p:cNvSpPr>
              <p:nvPr/>
            </p:nvSpPr>
            <p:spPr bwMode="auto">
              <a:xfrm>
                <a:off x="4149" y="5336"/>
                <a:ext cx="613" cy="550"/>
              </a:xfrm>
              <a:custGeom>
                <a:avLst/>
                <a:gdLst>
                  <a:gd name="T0" fmla="*/ 0 w 6520"/>
                  <a:gd name="T1" fmla="*/ 5530 h 5855"/>
                  <a:gd name="T2" fmla="*/ 0 w 6520"/>
                  <a:gd name="T3" fmla="*/ 922 h 5855"/>
                  <a:gd name="T4" fmla="*/ 325 w 6520"/>
                  <a:gd name="T5" fmla="*/ 596 h 5855"/>
                  <a:gd name="T6" fmla="*/ 3727 w 6520"/>
                  <a:gd name="T7" fmla="*/ 596 h 5855"/>
                  <a:gd name="T8" fmla="*/ 4411 w 6520"/>
                  <a:gd name="T9" fmla="*/ 596 h 5855"/>
                  <a:gd name="T10" fmla="*/ 3761 w 6520"/>
                  <a:gd name="T11" fmla="*/ 1246 h 5855"/>
                  <a:gd name="T12" fmla="*/ 3727 w 6520"/>
                  <a:gd name="T13" fmla="*/ 1246 h 5855"/>
                  <a:gd name="T14" fmla="*/ 649 w 6520"/>
                  <a:gd name="T15" fmla="*/ 1246 h 5855"/>
                  <a:gd name="T16" fmla="*/ 649 w 6520"/>
                  <a:gd name="T17" fmla="*/ 5204 h 5855"/>
                  <a:gd name="T18" fmla="*/ 4608 w 6520"/>
                  <a:gd name="T19" fmla="*/ 5204 h 5855"/>
                  <a:gd name="T20" fmla="*/ 4608 w 6520"/>
                  <a:gd name="T21" fmla="*/ 4494 h 5855"/>
                  <a:gd name="T22" fmla="*/ 4608 w 6520"/>
                  <a:gd name="T23" fmla="*/ 3523 h 5855"/>
                  <a:gd name="T24" fmla="*/ 5257 w 6520"/>
                  <a:gd name="T25" fmla="*/ 2874 h 5855"/>
                  <a:gd name="T26" fmla="*/ 5257 w 6520"/>
                  <a:gd name="T27" fmla="*/ 4494 h 5855"/>
                  <a:gd name="T28" fmla="*/ 5257 w 6520"/>
                  <a:gd name="T29" fmla="*/ 5530 h 5855"/>
                  <a:gd name="T30" fmla="*/ 4932 w 6520"/>
                  <a:gd name="T31" fmla="*/ 5855 h 5855"/>
                  <a:gd name="T32" fmla="*/ 325 w 6520"/>
                  <a:gd name="T33" fmla="*/ 5855 h 5855"/>
                  <a:gd name="T34" fmla="*/ 0 w 6520"/>
                  <a:gd name="T35" fmla="*/ 5530 h 5855"/>
                  <a:gd name="T36" fmla="*/ 2828 w 6520"/>
                  <a:gd name="T37" fmla="*/ 3036 h 5855"/>
                  <a:gd name="T38" fmla="*/ 2135 w 6520"/>
                  <a:gd name="T39" fmla="*/ 2343 h 5855"/>
                  <a:gd name="T40" fmla="*/ 1429 w 6520"/>
                  <a:gd name="T41" fmla="*/ 2343 h 5855"/>
                  <a:gd name="T42" fmla="*/ 1283 w 6520"/>
                  <a:gd name="T43" fmla="*/ 2696 h 5855"/>
                  <a:gd name="T44" fmla="*/ 1429 w 6520"/>
                  <a:gd name="T45" fmla="*/ 3048 h 5855"/>
                  <a:gd name="T46" fmla="*/ 2475 w 6520"/>
                  <a:gd name="T47" fmla="*/ 4094 h 5855"/>
                  <a:gd name="T48" fmla="*/ 3180 w 6520"/>
                  <a:gd name="T49" fmla="*/ 4094 h 5855"/>
                  <a:gd name="T50" fmla="*/ 6373 w 6520"/>
                  <a:gd name="T51" fmla="*/ 900 h 5855"/>
                  <a:gd name="T52" fmla="*/ 6520 w 6520"/>
                  <a:gd name="T53" fmla="*/ 548 h 5855"/>
                  <a:gd name="T54" fmla="*/ 6373 w 6520"/>
                  <a:gd name="T55" fmla="*/ 195 h 5855"/>
                  <a:gd name="T56" fmla="*/ 5668 w 6520"/>
                  <a:gd name="T57" fmla="*/ 195 h 5855"/>
                  <a:gd name="T58" fmla="*/ 2828 w 6520"/>
                  <a:gd name="T59" fmla="*/ 3036 h 5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520" h="5855">
                    <a:moveTo>
                      <a:pt x="0" y="5530"/>
                    </a:moveTo>
                    <a:lnTo>
                      <a:pt x="0" y="922"/>
                    </a:lnTo>
                    <a:cubicBezTo>
                      <a:pt x="0" y="742"/>
                      <a:pt x="145" y="596"/>
                      <a:pt x="325" y="596"/>
                    </a:cubicBezTo>
                    <a:lnTo>
                      <a:pt x="3727" y="596"/>
                    </a:lnTo>
                    <a:lnTo>
                      <a:pt x="4411" y="596"/>
                    </a:lnTo>
                    <a:lnTo>
                      <a:pt x="3761" y="1246"/>
                    </a:lnTo>
                    <a:lnTo>
                      <a:pt x="3727" y="1246"/>
                    </a:lnTo>
                    <a:lnTo>
                      <a:pt x="649" y="1246"/>
                    </a:lnTo>
                    <a:lnTo>
                      <a:pt x="649" y="5204"/>
                    </a:lnTo>
                    <a:lnTo>
                      <a:pt x="4608" y="5204"/>
                    </a:lnTo>
                    <a:lnTo>
                      <a:pt x="4608" y="4494"/>
                    </a:lnTo>
                    <a:lnTo>
                      <a:pt x="4608" y="3523"/>
                    </a:lnTo>
                    <a:lnTo>
                      <a:pt x="5257" y="2874"/>
                    </a:lnTo>
                    <a:lnTo>
                      <a:pt x="5257" y="4494"/>
                    </a:lnTo>
                    <a:lnTo>
                      <a:pt x="5257" y="5530"/>
                    </a:lnTo>
                    <a:cubicBezTo>
                      <a:pt x="5257" y="5708"/>
                      <a:pt x="5112" y="5855"/>
                      <a:pt x="4932" y="5855"/>
                    </a:cubicBezTo>
                    <a:lnTo>
                      <a:pt x="325" y="5855"/>
                    </a:lnTo>
                    <a:cubicBezTo>
                      <a:pt x="145" y="5855"/>
                      <a:pt x="0" y="5710"/>
                      <a:pt x="0" y="5530"/>
                    </a:cubicBezTo>
                    <a:close/>
                    <a:moveTo>
                      <a:pt x="2828" y="3036"/>
                    </a:moveTo>
                    <a:lnTo>
                      <a:pt x="2135" y="2343"/>
                    </a:lnTo>
                    <a:cubicBezTo>
                      <a:pt x="1940" y="2148"/>
                      <a:pt x="1624" y="2148"/>
                      <a:pt x="1429" y="2343"/>
                    </a:cubicBezTo>
                    <a:cubicBezTo>
                      <a:pt x="1335" y="2438"/>
                      <a:pt x="1283" y="2563"/>
                      <a:pt x="1283" y="2696"/>
                    </a:cubicBezTo>
                    <a:cubicBezTo>
                      <a:pt x="1283" y="2830"/>
                      <a:pt x="1335" y="2955"/>
                      <a:pt x="1429" y="3048"/>
                    </a:cubicBezTo>
                    <a:lnTo>
                      <a:pt x="2475" y="4094"/>
                    </a:lnTo>
                    <a:cubicBezTo>
                      <a:pt x="2669" y="4288"/>
                      <a:pt x="2985" y="4288"/>
                      <a:pt x="3180" y="4094"/>
                    </a:cubicBezTo>
                    <a:lnTo>
                      <a:pt x="6373" y="900"/>
                    </a:lnTo>
                    <a:cubicBezTo>
                      <a:pt x="6468" y="806"/>
                      <a:pt x="6520" y="680"/>
                      <a:pt x="6520" y="548"/>
                    </a:cubicBezTo>
                    <a:cubicBezTo>
                      <a:pt x="6520" y="415"/>
                      <a:pt x="6468" y="290"/>
                      <a:pt x="6373" y="195"/>
                    </a:cubicBezTo>
                    <a:cubicBezTo>
                      <a:pt x="6179" y="0"/>
                      <a:pt x="5863" y="0"/>
                      <a:pt x="5668" y="195"/>
                    </a:cubicBezTo>
                    <a:lnTo>
                      <a:pt x="2828" y="3036"/>
                    </a:lnTo>
                    <a:close/>
                  </a:path>
                </a:pathLst>
              </a:custGeom>
              <a:solidFill>
                <a:srgbClr val="EC3A38"/>
              </a:solidFill>
              <a:ln>
                <a:noFill/>
              </a:ln>
            </p:spPr>
          </p:sp>
          <p:sp>
            <p:nvSpPr>
              <p:cNvPr id="15" name="tick_159641"/>
              <p:cNvSpPr>
                <a:spLocks noChangeAspect="1"/>
              </p:cNvSpPr>
              <p:nvPr/>
            </p:nvSpPr>
            <p:spPr bwMode="auto">
              <a:xfrm>
                <a:off x="4151" y="7009"/>
                <a:ext cx="613" cy="550"/>
              </a:xfrm>
              <a:custGeom>
                <a:avLst/>
                <a:gdLst>
                  <a:gd name="T0" fmla="*/ 0 w 6520"/>
                  <a:gd name="T1" fmla="*/ 5530 h 5855"/>
                  <a:gd name="T2" fmla="*/ 0 w 6520"/>
                  <a:gd name="T3" fmla="*/ 922 h 5855"/>
                  <a:gd name="T4" fmla="*/ 325 w 6520"/>
                  <a:gd name="T5" fmla="*/ 596 h 5855"/>
                  <a:gd name="T6" fmla="*/ 3727 w 6520"/>
                  <a:gd name="T7" fmla="*/ 596 h 5855"/>
                  <a:gd name="T8" fmla="*/ 4411 w 6520"/>
                  <a:gd name="T9" fmla="*/ 596 h 5855"/>
                  <a:gd name="T10" fmla="*/ 3761 w 6520"/>
                  <a:gd name="T11" fmla="*/ 1246 h 5855"/>
                  <a:gd name="T12" fmla="*/ 3727 w 6520"/>
                  <a:gd name="T13" fmla="*/ 1246 h 5855"/>
                  <a:gd name="T14" fmla="*/ 649 w 6520"/>
                  <a:gd name="T15" fmla="*/ 1246 h 5855"/>
                  <a:gd name="T16" fmla="*/ 649 w 6520"/>
                  <a:gd name="T17" fmla="*/ 5204 h 5855"/>
                  <a:gd name="T18" fmla="*/ 4608 w 6520"/>
                  <a:gd name="T19" fmla="*/ 5204 h 5855"/>
                  <a:gd name="T20" fmla="*/ 4608 w 6520"/>
                  <a:gd name="T21" fmla="*/ 4494 h 5855"/>
                  <a:gd name="T22" fmla="*/ 4608 w 6520"/>
                  <a:gd name="T23" fmla="*/ 3523 h 5855"/>
                  <a:gd name="T24" fmla="*/ 5257 w 6520"/>
                  <a:gd name="T25" fmla="*/ 2874 h 5855"/>
                  <a:gd name="T26" fmla="*/ 5257 w 6520"/>
                  <a:gd name="T27" fmla="*/ 4494 h 5855"/>
                  <a:gd name="T28" fmla="*/ 5257 w 6520"/>
                  <a:gd name="T29" fmla="*/ 5530 h 5855"/>
                  <a:gd name="T30" fmla="*/ 4932 w 6520"/>
                  <a:gd name="T31" fmla="*/ 5855 h 5855"/>
                  <a:gd name="T32" fmla="*/ 325 w 6520"/>
                  <a:gd name="T33" fmla="*/ 5855 h 5855"/>
                  <a:gd name="T34" fmla="*/ 0 w 6520"/>
                  <a:gd name="T35" fmla="*/ 5530 h 5855"/>
                  <a:gd name="T36" fmla="*/ 2828 w 6520"/>
                  <a:gd name="T37" fmla="*/ 3036 h 5855"/>
                  <a:gd name="T38" fmla="*/ 2135 w 6520"/>
                  <a:gd name="T39" fmla="*/ 2343 h 5855"/>
                  <a:gd name="T40" fmla="*/ 1429 w 6520"/>
                  <a:gd name="T41" fmla="*/ 2343 h 5855"/>
                  <a:gd name="T42" fmla="*/ 1283 w 6520"/>
                  <a:gd name="T43" fmla="*/ 2696 h 5855"/>
                  <a:gd name="T44" fmla="*/ 1429 w 6520"/>
                  <a:gd name="T45" fmla="*/ 3048 h 5855"/>
                  <a:gd name="T46" fmla="*/ 2475 w 6520"/>
                  <a:gd name="T47" fmla="*/ 4094 h 5855"/>
                  <a:gd name="T48" fmla="*/ 3180 w 6520"/>
                  <a:gd name="T49" fmla="*/ 4094 h 5855"/>
                  <a:gd name="T50" fmla="*/ 6373 w 6520"/>
                  <a:gd name="T51" fmla="*/ 900 h 5855"/>
                  <a:gd name="T52" fmla="*/ 6520 w 6520"/>
                  <a:gd name="T53" fmla="*/ 548 h 5855"/>
                  <a:gd name="T54" fmla="*/ 6373 w 6520"/>
                  <a:gd name="T55" fmla="*/ 195 h 5855"/>
                  <a:gd name="T56" fmla="*/ 5668 w 6520"/>
                  <a:gd name="T57" fmla="*/ 195 h 5855"/>
                  <a:gd name="T58" fmla="*/ 2828 w 6520"/>
                  <a:gd name="T59" fmla="*/ 3036 h 5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520" h="5855">
                    <a:moveTo>
                      <a:pt x="0" y="5530"/>
                    </a:moveTo>
                    <a:lnTo>
                      <a:pt x="0" y="922"/>
                    </a:lnTo>
                    <a:cubicBezTo>
                      <a:pt x="0" y="742"/>
                      <a:pt x="145" y="596"/>
                      <a:pt x="325" y="596"/>
                    </a:cubicBezTo>
                    <a:lnTo>
                      <a:pt x="3727" y="596"/>
                    </a:lnTo>
                    <a:lnTo>
                      <a:pt x="4411" y="596"/>
                    </a:lnTo>
                    <a:lnTo>
                      <a:pt x="3761" y="1246"/>
                    </a:lnTo>
                    <a:lnTo>
                      <a:pt x="3727" y="1246"/>
                    </a:lnTo>
                    <a:lnTo>
                      <a:pt x="649" y="1246"/>
                    </a:lnTo>
                    <a:lnTo>
                      <a:pt x="649" y="5204"/>
                    </a:lnTo>
                    <a:lnTo>
                      <a:pt x="4608" y="5204"/>
                    </a:lnTo>
                    <a:lnTo>
                      <a:pt x="4608" y="4494"/>
                    </a:lnTo>
                    <a:lnTo>
                      <a:pt x="4608" y="3523"/>
                    </a:lnTo>
                    <a:lnTo>
                      <a:pt x="5257" y="2874"/>
                    </a:lnTo>
                    <a:lnTo>
                      <a:pt x="5257" y="4494"/>
                    </a:lnTo>
                    <a:lnTo>
                      <a:pt x="5257" y="5530"/>
                    </a:lnTo>
                    <a:cubicBezTo>
                      <a:pt x="5257" y="5708"/>
                      <a:pt x="5112" y="5855"/>
                      <a:pt x="4932" y="5855"/>
                    </a:cubicBezTo>
                    <a:lnTo>
                      <a:pt x="325" y="5855"/>
                    </a:lnTo>
                    <a:cubicBezTo>
                      <a:pt x="145" y="5855"/>
                      <a:pt x="0" y="5710"/>
                      <a:pt x="0" y="5530"/>
                    </a:cubicBezTo>
                    <a:close/>
                    <a:moveTo>
                      <a:pt x="2828" y="3036"/>
                    </a:moveTo>
                    <a:lnTo>
                      <a:pt x="2135" y="2343"/>
                    </a:lnTo>
                    <a:cubicBezTo>
                      <a:pt x="1940" y="2148"/>
                      <a:pt x="1624" y="2148"/>
                      <a:pt x="1429" y="2343"/>
                    </a:cubicBezTo>
                    <a:cubicBezTo>
                      <a:pt x="1335" y="2438"/>
                      <a:pt x="1283" y="2563"/>
                      <a:pt x="1283" y="2696"/>
                    </a:cubicBezTo>
                    <a:cubicBezTo>
                      <a:pt x="1283" y="2830"/>
                      <a:pt x="1335" y="2955"/>
                      <a:pt x="1429" y="3048"/>
                    </a:cubicBezTo>
                    <a:lnTo>
                      <a:pt x="2475" y="4094"/>
                    </a:lnTo>
                    <a:cubicBezTo>
                      <a:pt x="2669" y="4288"/>
                      <a:pt x="2985" y="4288"/>
                      <a:pt x="3180" y="4094"/>
                    </a:cubicBezTo>
                    <a:lnTo>
                      <a:pt x="6373" y="900"/>
                    </a:lnTo>
                    <a:cubicBezTo>
                      <a:pt x="6468" y="806"/>
                      <a:pt x="6520" y="680"/>
                      <a:pt x="6520" y="548"/>
                    </a:cubicBezTo>
                    <a:cubicBezTo>
                      <a:pt x="6520" y="415"/>
                      <a:pt x="6468" y="290"/>
                      <a:pt x="6373" y="195"/>
                    </a:cubicBezTo>
                    <a:cubicBezTo>
                      <a:pt x="6179" y="0"/>
                      <a:pt x="5863" y="0"/>
                      <a:pt x="5668" y="195"/>
                    </a:cubicBezTo>
                    <a:lnTo>
                      <a:pt x="2828" y="3036"/>
                    </a:lnTo>
                    <a:close/>
                  </a:path>
                </a:pathLst>
              </a:custGeom>
              <a:solidFill>
                <a:srgbClr val="EC3A38"/>
              </a:solidFill>
              <a:ln>
                <a:noFill/>
              </a:ln>
            </p:spPr>
          </p:sp>
        </p:grpSp>
        <p:grpSp>
          <p:nvGrpSpPr>
            <p:cNvPr id="18" name="组合 17"/>
            <p:cNvGrpSpPr/>
            <p:nvPr/>
          </p:nvGrpSpPr>
          <p:grpSpPr>
            <a:xfrm>
              <a:off x="4708525" y="3388995"/>
              <a:ext cx="2483485" cy="1981835"/>
              <a:chOff x="2501" y="5336"/>
              <a:chExt cx="3911" cy="3121"/>
            </a:xfrm>
          </p:grpSpPr>
          <p:sp>
            <p:nvSpPr>
              <p:cNvPr id="19" name="文本框 18"/>
              <p:cNvSpPr txBox="1"/>
              <p:nvPr/>
            </p:nvSpPr>
            <p:spPr>
              <a:xfrm>
                <a:off x="2501" y="5886"/>
                <a:ext cx="3910" cy="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 defTabSz="912495" fontAlgn="auto">
                  <a:lnSpc>
                    <a:spcPct val="130000"/>
                  </a:lnSpc>
                  <a:spcBef>
                    <a:spcPts val="0"/>
                  </a:spcBef>
                  <a:defRPr/>
                </a:pPr>
                <a:r>
                  <a:rPr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  <a:cs typeface="宋体" panose="02010600030101010101" pitchFamily="2" charset="-122"/>
                    <a:sym typeface="+mn-ea"/>
                  </a:rPr>
                  <a:t>Everyone has their own dreams, I am the same. </a:t>
                </a:r>
                <a:endParaRPr 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宋体" panose="02010600030101010101" pitchFamily="2" charset="-122"/>
                  <a:sym typeface="+mn-ea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2502" y="7559"/>
                <a:ext cx="3910" cy="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 defTabSz="912495" fontAlgn="auto">
                  <a:lnSpc>
                    <a:spcPct val="130000"/>
                  </a:lnSpc>
                  <a:spcBef>
                    <a:spcPts val="0"/>
                  </a:spcBef>
                  <a:defRPr/>
                </a:pPr>
                <a:r>
                  <a:rPr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  <a:cs typeface="宋体" panose="02010600030101010101" pitchFamily="2" charset="-122"/>
                    <a:sym typeface="+mn-ea"/>
                  </a:rPr>
                  <a:t>Everyone has their own dreams, I am the same. </a:t>
                </a:r>
                <a:endParaRPr 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宋体" panose="02010600030101010101" pitchFamily="2" charset="-122"/>
                  <a:sym typeface="+mn-ea"/>
                </a:endParaRPr>
              </a:p>
            </p:txBody>
          </p:sp>
          <p:sp>
            <p:nvSpPr>
              <p:cNvPr id="21" name="tick_159641"/>
              <p:cNvSpPr>
                <a:spLocks noChangeAspect="1"/>
              </p:cNvSpPr>
              <p:nvPr/>
            </p:nvSpPr>
            <p:spPr bwMode="auto">
              <a:xfrm>
                <a:off x="4149" y="5336"/>
                <a:ext cx="613" cy="550"/>
              </a:xfrm>
              <a:custGeom>
                <a:avLst/>
                <a:gdLst>
                  <a:gd name="T0" fmla="*/ 0 w 6520"/>
                  <a:gd name="T1" fmla="*/ 5530 h 5855"/>
                  <a:gd name="T2" fmla="*/ 0 w 6520"/>
                  <a:gd name="T3" fmla="*/ 922 h 5855"/>
                  <a:gd name="T4" fmla="*/ 325 w 6520"/>
                  <a:gd name="T5" fmla="*/ 596 h 5855"/>
                  <a:gd name="T6" fmla="*/ 3727 w 6520"/>
                  <a:gd name="T7" fmla="*/ 596 h 5855"/>
                  <a:gd name="T8" fmla="*/ 4411 w 6520"/>
                  <a:gd name="T9" fmla="*/ 596 h 5855"/>
                  <a:gd name="T10" fmla="*/ 3761 w 6520"/>
                  <a:gd name="T11" fmla="*/ 1246 h 5855"/>
                  <a:gd name="T12" fmla="*/ 3727 w 6520"/>
                  <a:gd name="T13" fmla="*/ 1246 h 5855"/>
                  <a:gd name="T14" fmla="*/ 649 w 6520"/>
                  <a:gd name="T15" fmla="*/ 1246 h 5855"/>
                  <a:gd name="T16" fmla="*/ 649 w 6520"/>
                  <a:gd name="T17" fmla="*/ 5204 h 5855"/>
                  <a:gd name="T18" fmla="*/ 4608 w 6520"/>
                  <a:gd name="T19" fmla="*/ 5204 h 5855"/>
                  <a:gd name="T20" fmla="*/ 4608 w 6520"/>
                  <a:gd name="T21" fmla="*/ 4494 h 5855"/>
                  <a:gd name="T22" fmla="*/ 4608 w 6520"/>
                  <a:gd name="T23" fmla="*/ 3523 h 5855"/>
                  <a:gd name="T24" fmla="*/ 5257 w 6520"/>
                  <a:gd name="T25" fmla="*/ 2874 h 5855"/>
                  <a:gd name="T26" fmla="*/ 5257 w 6520"/>
                  <a:gd name="T27" fmla="*/ 4494 h 5855"/>
                  <a:gd name="T28" fmla="*/ 5257 w 6520"/>
                  <a:gd name="T29" fmla="*/ 5530 h 5855"/>
                  <a:gd name="T30" fmla="*/ 4932 w 6520"/>
                  <a:gd name="T31" fmla="*/ 5855 h 5855"/>
                  <a:gd name="T32" fmla="*/ 325 w 6520"/>
                  <a:gd name="T33" fmla="*/ 5855 h 5855"/>
                  <a:gd name="T34" fmla="*/ 0 w 6520"/>
                  <a:gd name="T35" fmla="*/ 5530 h 5855"/>
                  <a:gd name="T36" fmla="*/ 2828 w 6520"/>
                  <a:gd name="T37" fmla="*/ 3036 h 5855"/>
                  <a:gd name="T38" fmla="*/ 2135 w 6520"/>
                  <a:gd name="T39" fmla="*/ 2343 h 5855"/>
                  <a:gd name="T40" fmla="*/ 1429 w 6520"/>
                  <a:gd name="T41" fmla="*/ 2343 h 5855"/>
                  <a:gd name="T42" fmla="*/ 1283 w 6520"/>
                  <a:gd name="T43" fmla="*/ 2696 h 5855"/>
                  <a:gd name="T44" fmla="*/ 1429 w 6520"/>
                  <a:gd name="T45" fmla="*/ 3048 h 5855"/>
                  <a:gd name="T46" fmla="*/ 2475 w 6520"/>
                  <a:gd name="T47" fmla="*/ 4094 h 5855"/>
                  <a:gd name="T48" fmla="*/ 3180 w 6520"/>
                  <a:gd name="T49" fmla="*/ 4094 h 5855"/>
                  <a:gd name="T50" fmla="*/ 6373 w 6520"/>
                  <a:gd name="T51" fmla="*/ 900 h 5855"/>
                  <a:gd name="T52" fmla="*/ 6520 w 6520"/>
                  <a:gd name="T53" fmla="*/ 548 h 5855"/>
                  <a:gd name="T54" fmla="*/ 6373 w 6520"/>
                  <a:gd name="T55" fmla="*/ 195 h 5855"/>
                  <a:gd name="T56" fmla="*/ 5668 w 6520"/>
                  <a:gd name="T57" fmla="*/ 195 h 5855"/>
                  <a:gd name="T58" fmla="*/ 2828 w 6520"/>
                  <a:gd name="T59" fmla="*/ 3036 h 5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520" h="5855">
                    <a:moveTo>
                      <a:pt x="0" y="5530"/>
                    </a:moveTo>
                    <a:lnTo>
                      <a:pt x="0" y="922"/>
                    </a:lnTo>
                    <a:cubicBezTo>
                      <a:pt x="0" y="742"/>
                      <a:pt x="145" y="596"/>
                      <a:pt x="325" y="596"/>
                    </a:cubicBezTo>
                    <a:lnTo>
                      <a:pt x="3727" y="596"/>
                    </a:lnTo>
                    <a:lnTo>
                      <a:pt x="4411" y="596"/>
                    </a:lnTo>
                    <a:lnTo>
                      <a:pt x="3761" y="1246"/>
                    </a:lnTo>
                    <a:lnTo>
                      <a:pt x="3727" y="1246"/>
                    </a:lnTo>
                    <a:lnTo>
                      <a:pt x="649" y="1246"/>
                    </a:lnTo>
                    <a:lnTo>
                      <a:pt x="649" y="5204"/>
                    </a:lnTo>
                    <a:lnTo>
                      <a:pt x="4608" y="5204"/>
                    </a:lnTo>
                    <a:lnTo>
                      <a:pt x="4608" y="4494"/>
                    </a:lnTo>
                    <a:lnTo>
                      <a:pt x="4608" y="3523"/>
                    </a:lnTo>
                    <a:lnTo>
                      <a:pt x="5257" y="2874"/>
                    </a:lnTo>
                    <a:lnTo>
                      <a:pt x="5257" y="4494"/>
                    </a:lnTo>
                    <a:lnTo>
                      <a:pt x="5257" y="5530"/>
                    </a:lnTo>
                    <a:cubicBezTo>
                      <a:pt x="5257" y="5708"/>
                      <a:pt x="5112" y="5855"/>
                      <a:pt x="4932" y="5855"/>
                    </a:cubicBezTo>
                    <a:lnTo>
                      <a:pt x="325" y="5855"/>
                    </a:lnTo>
                    <a:cubicBezTo>
                      <a:pt x="145" y="5855"/>
                      <a:pt x="0" y="5710"/>
                      <a:pt x="0" y="5530"/>
                    </a:cubicBezTo>
                    <a:close/>
                    <a:moveTo>
                      <a:pt x="2828" y="3036"/>
                    </a:moveTo>
                    <a:lnTo>
                      <a:pt x="2135" y="2343"/>
                    </a:lnTo>
                    <a:cubicBezTo>
                      <a:pt x="1940" y="2148"/>
                      <a:pt x="1624" y="2148"/>
                      <a:pt x="1429" y="2343"/>
                    </a:cubicBezTo>
                    <a:cubicBezTo>
                      <a:pt x="1335" y="2438"/>
                      <a:pt x="1283" y="2563"/>
                      <a:pt x="1283" y="2696"/>
                    </a:cubicBezTo>
                    <a:cubicBezTo>
                      <a:pt x="1283" y="2830"/>
                      <a:pt x="1335" y="2955"/>
                      <a:pt x="1429" y="3048"/>
                    </a:cubicBezTo>
                    <a:lnTo>
                      <a:pt x="2475" y="4094"/>
                    </a:lnTo>
                    <a:cubicBezTo>
                      <a:pt x="2669" y="4288"/>
                      <a:pt x="2985" y="4288"/>
                      <a:pt x="3180" y="4094"/>
                    </a:cubicBezTo>
                    <a:lnTo>
                      <a:pt x="6373" y="900"/>
                    </a:lnTo>
                    <a:cubicBezTo>
                      <a:pt x="6468" y="806"/>
                      <a:pt x="6520" y="680"/>
                      <a:pt x="6520" y="548"/>
                    </a:cubicBezTo>
                    <a:cubicBezTo>
                      <a:pt x="6520" y="415"/>
                      <a:pt x="6468" y="290"/>
                      <a:pt x="6373" y="195"/>
                    </a:cubicBezTo>
                    <a:cubicBezTo>
                      <a:pt x="6179" y="0"/>
                      <a:pt x="5863" y="0"/>
                      <a:pt x="5668" y="195"/>
                    </a:cubicBezTo>
                    <a:lnTo>
                      <a:pt x="2828" y="3036"/>
                    </a:lnTo>
                    <a:close/>
                  </a:path>
                </a:pathLst>
              </a:custGeom>
              <a:solidFill>
                <a:srgbClr val="EC3A38"/>
              </a:solidFill>
              <a:ln>
                <a:noFill/>
              </a:ln>
            </p:spPr>
          </p:sp>
          <p:sp>
            <p:nvSpPr>
              <p:cNvPr id="22" name="tick_159641"/>
              <p:cNvSpPr>
                <a:spLocks noChangeAspect="1"/>
              </p:cNvSpPr>
              <p:nvPr/>
            </p:nvSpPr>
            <p:spPr bwMode="auto">
              <a:xfrm>
                <a:off x="4151" y="7009"/>
                <a:ext cx="613" cy="550"/>
              </a:xfrm>
              <a:custGeom>
                <a:avLst/>
                <a:gdLst>
                  <a:gd name="T0" fmla="*/ 0 w 6520"/>
                  <a:gd name="T1" fmla="*/ 5530 h 5855"/>
                  <a:gd name="T2" fmla="*/ 0 w 6520"/>
                  <a:gd name="T3" fmla="*/ 922 h 5855"/>
                  <a:gd name="T4" fmla="*/ 325 w 6520"/>
                  <a:gd name="T5" fmla="*/ 596 h 5855"/>
                  <a:gd name="T6" fmla="*/ 3727 w 6520"/>
                  <a:gd name="T7" fmla="*/ 596 h 5855"/>
                  <a:gd name="T8" fmla="*/ 4411 w 6520"/>
                  <a:gd name="T9" fmla="*/ 596 h 5855"/>
                  <a:gd name="T10" fmla="*/ 3761 w 6520"/>
                  <a:gd name="T11" fmla="*/ 1246 h 5855"/>
                  <a:gd name="T12" fmla="*/ 3727 w 6520"/>
                  <a:gd name="T13" fmla="*/ 1246 h 5855"/>
                  <a:gd name="T14" fmla="*/ 649 w 6520"/>
                  <a:gd name="T15" fmla="*/ 1246 h 5855"/>
                  <a:gd name="T16" fmla="*/ 649 w 6520"/>
                  <a:gd name="T17" fmla="*/ 5204 h 5855"/>
                  <a:gd name="T18" fmla="*/ 4608 w 6520"/>
                  <a:gd name="T19" fmla="*/ 5204 h 5855"/>
                  <a:gd name="T20" fmla="*/ 4608 w 6520"/>
                  <a:gd name="T21" fmla="*/ 4494 h 5855"/>
                  <a:gd name="T22" fmla="*/ 4608 w 6520"/>
                  <a:gd name="T23" fmla="*/ 3523 h 5855"/>
                  <a:gd name="T24" fmla="*/ 5257 w 6520"/>
                  <a:gd name="T25" fmla="*/ 2874 h 5855"/>
                  <a:gd name="T26" fmla="*/ 5257 w 6520"/>
                  <a:gd name="T27" fmla="*/ 4494 h 5855"/>
                  <a:gd name="T28" fmla="*/ 5257 w 6520"/>
                  <a:gd name="T29" fmla="*/ 5530 h 5855"/>
                  <a:gd name="T30" fmla="*/ 4932 w 6520"/>
                  <a:gd name="T31" fmla="*/ 5855 h 5855"/>
                  <a:gd name="T32" fmla="*/ 325 w 6520"/>
                  <a:gd name="T33" fmla="*/ 5855 h 5855"/>
                  <a:gd name="T34" fmla="*/ 0 w 6520"/>
                  <a:gd name="T35" fmla="*/ 5530 h 5855"/>
                  <a:gd name="T36" fmla="*/ 2828 w 6520"/>
                  <a:gd name="T37" fmla="*/ 3036 h 5855"/>
                  <a:gd name="T38" fmla="*/ 2135 w 6520"/>
                  <a:gd name="T39" fmla="*/ 2343 h 5855"/>
                  <a:gd name="T40" fmla="*/ 1429 w 6520"/>
                  <a:gd name="T41" fmla="*/ 2343 h 5855"/>
                  <a:gd name="T42" fmla="*/ 1283 w 6520"/>
                  <a:gd name="T43" fmla="*/ 2696 h 5855"/>
                  <a:gd name="T44" fmla="*/ 1429 w 6520"/>
                  <a:gd name="T45" fmla="*/ 3048 h 5855"/>
                  <a:gd name="T46" fmla="*/ 2475 w 6520"/>
                  <a:gd name="T47" fmla="*/ 4094 h 5855"/>
                  <a:gd name="T48" fmla="*/ 3180 w 6520"/>
                  <a:gd name="T49" fmla="*/ 4094 h 5855"/>
                  <a:gd name="T50" fmla="*/ 6373 w 6520"/>
                  <a:gd name="T51" fmla="*/ 900 h 5855"/>
                  <a:gd name="T52" fmla="*/ 6520 w 6520"/>
                  <a:gd name="T53" fmla="*/ 548 h 5855"/>
                  <a:gd name="T54" fmla="*/ 6373 w 6520"/>
                  <a:gd name="T55" fmla="*/ 195 h 5855"/>
                  <a:gd name="T56" fmla="*/ 5668 w 6520"/>
                  <a:gd name="T57" fmla="*/ 195 h 5855"/>
                  <a:gd name="T58" fmla="*/ 2828 w 6520"/>
                  <a:gd name="T59" fmla="*/ 3036 h 5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520" h="5855">
                    <a:moveTo>
                      <a:pt x="0" y="5530"/>
                    </a:moveTo>
                    <a:lnTo>
                      <a:pt x="0" y="922"/>
                    </a:lnTo>
                    <a:cubicBezTo>
                      <a:pt x="0" y="742"/>
                      <a:pt x="145" y="596"/>
                      <a:pt x="325" y="596"/>
                    </a:cubicBezTo>
                    <a:lnTo>
                      <a:pt x="3727" y="596"/>
                    </a:lnTo>
                    <a:lnTo>
                      <a:pt x="4411" y="596"/>
                    </a:lnTo>
                    <a:lnTo>
                      <a:pt x="3761" y="1246"/>
                    </a:lnTo>
                    <a:lnTo>
                      <a:pt x="3727" y="1246"/>
                    </a:lnTo>
                    <a:lnTo>
                      <a:pt x="649" y="1246"/>
                    </a:lnTo>
                    <a:lnTo>
                      <a:pt x="649" y="5204"/>
                    </a:lnTo>
                    <a:lnTo>
                      <a:pt x="4608" y="5204"/>
                    </a:lnTo>
                    <a:lnTo>
                      <a:pt x="4608" y="4494"/>
                    </a:lnTo>
                    <a:lnTo>
                      <a:pt x="4608" y="3523"/>
                    </a:lnTo>
                    <a:lnTo>
                      <a:pt x="5257" y="2874"/>
                    </a:lnTo>
                    <a:lnTo>
                      <a:pt x="5257" y="4494"/>
                    </a:lnTo>
                    <a:lnTo>
                      <a:pt x="5257" y="5530"/>
                    </a:lnTo>
                    <a:cubicBezTo>
                      <a:pt x="5257" y="5708"/>
                      <a:pt x="5112" y="5855"/>
                      <a:pt x="4932" y="5855"/>
                    </a:cubicBezTo>
                    <a:lnTo>
                      <a:pt x="325" y="5855"/>
                    </a:lnTo>
                    <a:cubicBezTo>
                      <a:pt x="145" y="5855"/>
                      <a:pt x="0" y="5710"/>
                      <a:pt x="0" y="5530"/>
                    </a:cubicBezTo>
                    <a:close/>
                    <a:moveTo>
                      <a:pt x="2828" y="3036"/>
                    </a:moveTo>
                    <a:lnTo>
                      <a:pt x="2135" y="2343"/>
                    </a:lnTo>
                    <a:cubicBezTo>
                      <a:pt x="1940" y="2148"/>
                      <a:pt x="1624" y="2148"/>
                      <a:pt x="1429" y="2343"/>
                    </a:cubicBezTo>
                    <a:cubicBezTo>
                      <a:pt x="1335" y="2438"/>
                      <a:pt x="1283" y="2563"/>
                      <a:pt x="1283" y="2696"/>
                    </a:cubicBezTo>
                    <a:cubicBezTo>
                      <a:pt x="1283" y="2830"/>
                      <a:pt x="1335" y="2955"/>
                      <a:pt x="1429" y="3048"/>
                    </a:cubicBezTo>
                    <a:lnTo>
                      <a:pt x="2475" y="4094"/>
                    </a:lnTo>
                    <a:cubicBezTo>
                      <a:pt x="2669" y="4288"/>
                      <a:pt x="2985" y="4288"/>
                      <a:pt x="3180" y="4094"/>
                    </a:cubicBezTo>
                    <a:lnTo>
                      <a:pt x="6373" y="900"/>
                    </a:lnTo>
                    <a:cubicBezTo>
                      <a:pt x="6468" y="806"/>
                      <a:pt x="6520" y="680"/>
                      <a:pt x="6520" y="548"/>
                    </a:cubicBezTo>
                    <a:cubicBezTo>
                      <a:pt x="6520" y="415"/>
                      <a:pt x="6468" y="290"/>
                      <a:pt x="6373" y="195"/>
                    </a:cubicBezTo>
                    <a:cubicBezTo>
                      <a:pt x="6179" y="0"/>
                      <a:pt x="5863" y="0"/>
                      <a:pt x="5668" y="195"/>
                    </a:cubicBezTo>
                    <a:lnTo>
                      <a:pt x="2828" y="3036"/>
                    </a:lnTo>
                    <a:close/>
                  </a:path>
                </a:pathLst>
              </a:custGeom>
              <a:solidFill>
                <a:srgbClr val="EC3A38"/>
              </a:solidFill>
              <a:ln>
                <a:noFill/>
              </a:ln>
            </p:spPr>
          </p:sp>
        </p:grpSp>
        <p:grpSp>
          <p:nvGrpSpPr>
            <p:cNvPr id="23" name="组合 22"/>
            <p:cNvGrpSpPr/>
            <p:nvPr/>
          </p:nvGrpSpPr>
          <p:grpSpPr>
            <a:xfrm>
              <a:off x="8005445" y="3389630"/>
              <a:ext cx="2482850" cy="1411605"/>
              <a:chOff x="2501" y="5336"/>
              <a:chExt cx="3910" cy="2223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2501" y="5886"/>
                <a:ext cx="3910" cy="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 defTabSz="912495" fontAlgn="auto">
                  <a:lnSpc>
                    <a:spcPct val="130000"/>
                  </a:lnSpc>
                  <a:spcBef>
                    <a:spcPts val="0"/>
                  </a:spcBef>
                  <a:defRPr/>
                </a:pPr>
                <a:r>
                  <a:rPr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  <a:cs typeface="宋体" panose="02010600030101010101" pitchFamily="2" charset="-122"/>
                    <a:sym typeface="+mn-ea"/>
                  </a:rPr>
                  <a:t>Everyone has their own dreams, I am the same. </a:t>
                </a:r>
                <a:endParaRPr 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宋体" panose="02010600030101010101" pitchFamily="2" charset="-122"/>
                  <a:sym typeface="+mn-ea"/>
                </a:endParaRPr>
              </a:p>
            </p:txBody>
          </p:sp>
          <p:sp>
            <p:nvSpPr>
              <p:cNvPr id="26" name="tick_159641"/>
              <p:cNvSpPr>
                <a:spLocks noChangeAspect="1"/>
              </p:cNvSpPr>
              <p:nvPr/>
            </p:nvSpPr>
            <p:spPr bwMode="auto">
              <a:xfrm>
                <a:off x="4149" y="5336"/>
                <a:ext cx="613" cy="550"/>
              </a:xfrm>
              <a:custGeom>
                <a:avLst/>
                <a:gdLst>
                  <a:gd name="T0" fmla="*/ 0 w 6520"/>
                  <a:gd name="T1" fmla="*/ 5530 h 5855"/>
                  <a:gd name="T2" fmla="*/ 0 w 6520"/>
                  <a:gd name="T3" fmla="*/ 922 h 5855"/>
                  <a:gd name="T4" fmla="*/ 325 w 6520"/>
                  <a:gd name="T5" fmla="*/ 596 h 5855"/>
                  <a:gd name="T6" fmla="*/ 3727 w 6520"/>
                  <a:gd name="T7" fmla="*/ 596 h 5855"/>
                  <a:gd name="T8" fmla="*/ 4411 w 6520"/>
                  <a:gd name="T9" fmla="*/ 596 h 5855"/>
                  <a:gd name="T10" fmla="*/ 3761 w 6520"/>
                  <a:gd name="T11" fmla="*/ 1246 h 5855"/>
                  <a:gd name="T12" fmla="*/ 3727 w 6520"/>
                  <a:gd name="T13" fmla="*/ 1246 h 5855"/>
                  <a:gd name="T14" fmla="*/ 649 w 6520"/>
                  <a:gd name="T15" fmla="*/ 1246 h 5855"/>
                  <a:gd name="T16" fmla="*/ 649 w 6520"/>
                  <a:gd name="T17" fmla="*/ 5204 h 5855"/>
                  <a:gd name="T18" fmla="*/ 4608 w 6520"/>
                  <a:gd name="T19" fmla="*/ 5204 h 5855"/>
                  <a:gd name="T20" fmla="*/ 4608 w 6520"/>
                  <a:gd name="T21" fmla="*/ 4494 h 5855"/>
                  <a:gd name="T22" fmla="*/ 4608 w 6520"/>
                  <a:gd name="T23" fmla="*/ 3523 h 5855"/>
                  <a:gd name="T24" fmla="*/ 5257 w 6520"/>
                  <a:gd name="T25" fmla="*/ 2874 h 5855"/>
                  <a:gd name="T26" fmla="*/ 5257 w 6520"/>
                  <a:gd name="T27" fmla="*/ 4494 h 5855"/>
                  <a:gd name="T28" fmla="*/ 5257 w 6520"/>
                  <a:gd name="T29" fmla="*/ 5530 h 5855"/>
                  <a:gd name="T30" fmla="*/ 4932 w 6520"/>
                  <a:gd name="T31" fmla="*/ 5855 h 5855"/>
                  <a:gd name="T32" fmla="*/ 325 w 6520"/>
                  <a:gd name="T33" fmla="*/ 5855 h 5855"/>
                  <a:gd name="T34" fmla="*/ 0 w 6520"/>
                  <a:gd name="T35" fmla="*/ 5530 h 5855"/>
                  <a:gd name="T36" fmla="*/ 2828 w 6520"/>
                  <a:gd name="T37" fmla="*/ 3036 h 5855"/>
                  <a:gd name="T38" fmla="*/ 2135 w 6520"/>
                  <a:gd name="T39" fmla="*/ 2343 h 5855"/>
                  <a:gd name="T40" fmla="*/ 1429 w 6520"/>
                  <a:gd name="T41" fmla="*/ 2343 h 5855"/>
                  <a:gd name="T42" fmla="*/ 1283 w 6520"/>
                  <a:gd name="T43" fmla="*/ 2696 h 5855"/>
                  <a:gd name="T44" fmla="*/ 1429 w 6520"/>
                  <a:gd name="T45" fmla="*/ 3048 h 5855"/>
                  <a:gd name="T46" fmla="*/ 2475 w 6520"/>
                  <a:gd name="T47" fmla="*/ 4094 h 5855"/>
                  <a:gd name="T48" fmla="*/ 3180 w 6520"/>
                  <a:gd name="T49" fmla="*/ 4094 h 5855"/>
                  <a:gd name="T50" fmla="*/ 6373 w 6520"/>
                  <a:gd name="T51" fmla="*/ 900 h 5855"/>
                  <a:gd name="T52" fmla="*/ 6520 w 6520"/>
                  <a:gd name="T53" fmla="*/ 548 h 5855"/>
                  <a:gd name="T54" fmla="*/ 6373 w 6520"/>
                  <a:gd name="T55" fmla="*/ 195 h 5855"/>
                  <a:gd name="T56" fmla="*/ 5668 w 6520"/>
                  <a:gd name="T57" fmla="*/ 195 h 5855"/>
                  <a:gd name="T58" fmla="*/ 2828 w 6520"/>
                  <a:gd name="T59" fmla="*/ 3036 h 5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520" h="5855">
                    <a:moveTo>
                      <a:pt x="0" y="5530"/>
                    </a:moveTo>
                    <a:lnTo>
                      <a:pt x="0" y="922"/>
                    </a:lnTo>
                    <a:cubicBezTo>
                      <a:pt x="0" y="742"/>
                      <a:pt x="145" y="596"/>
                      <a:pt x="325" y="596"/>
                    </a:cubicBezTo>
                    <a:lnTo>
                      <a:pt x="3727" y="596"/>
                    </a:lnTo>
                    <a:lnTo>
                      <a:pt x="4411" y="596"/>
                    </a:lnTo>
                    <a:lnTo>
                      <a:pt x="3761" y="1246"/>
                    </a:lnTo>
                    <a:lnTo>
                      <a:pt x="3727" y="1246"/>
                    </a:lnTo>
                    <a:lnTo>
                      <a:pt x="649" y="1246"/>
                    </a:lnTo>
                    <a:lnTo>
                      <a:pt x="649" y="5204"/>
                    </a:lnTo>
                    <a:lnTo>
                      <a:pt x="4608" y="5204"/>
                    </a:lnTo>
                    <a:lnTo>
                      <a:pt x="4608" y="4494"/>
                    </a:lnTo>
                    <a:lnTo>
                      <a:pt x="4608" y="3523"/>
                    </a:lnTo>
                    <a:lnTo>
                      <a:pt x="5257" y="2874"/>
                    </a:lnTo>
                    <a:lnTo>
                      <a:pt x="5257" y="4494"/>
                    </a:lnTo>
                    <a:lnTo>
                      <a:pt x="5257" y="5530"/>
                    </a:lnTo>
                    <a:cubicBezTo>
                      <a:pt x="5257" y="5708"/>
                      <a:pt x="5112" y="5855"/>
                      <a:pt x="4932" y="5855"/>
                    </a:cubicBezTo>
                    <a:lnTo>
                      <a:pt x="325" y="5855"/>
                    </a:lnTo>
                    <a:cubicBezTo>
                      <a:pt x="145" y="5855"/>
                      <a:pt x="0" y="5710"/>
                      <a:pt x="0" y="5530"/>
                    </a:cubicBezTo>
                    <a:close/>
                    <a:moveTo>
                      <a:pt x="2828" y="3036"/>
                    </a:moveTo>
                    <a:lnTo>
                      <a:pt x="2135" y="2343"/>
                    </a:lnTo>
                    <a:cubicBezTo>
                      <a:pt x="1940" y="2148"/>
                      <a:pt x="1624" y="2148"/>
                      <a:pt x="1429" y="2343"/>
                    </a:cubicBezTo>
                    <a:cubicBezTo>
                      <a:pt x="1335" y="2438"/>
                      <a:pt x="1283" y="2563"/>
                      <a:pt x="1283" y="2696"/>
                    </a:cubicBezTo>
                    <a:cubicBezTo>
                      <a:pt x="1283" y="2830"/>
                      <a:pt x="1335" y="2955"/>
                      <a:pt x="1429" y="3048"/>
                    </a:cubicBezTo>
                    <a:lnTo>
                      <a:pt x="2475" y="4094"/>
                    </a:lnTo>
                    <a:cubicBezTo>
                      <a:pt x="2669" y="4288"/>
                      <a:pt x="2985" y="4288"/>
                      <a:pt x="3180" y="4094"/>
                    </a:cubicBezTo>
                    <a:lnTo>
                      <a:pt x="6373" y="900"/>
                    </a:lnTo>
                    <a:cubicBezTo>
                      <a:pt x="6468" y="806"/>
                      <a:pt x="6520" y="680"/>
                      <a:pt x="6520" y="548"/>
                    </a:cubicBezTo>
                    <a:cubicBezTo>
                      <a:pt x="6520" y="415"/>
                      <a:pt x="6468" y="290"/>
                      <a:pt x="6373" y="195"/>
                    </a:cubicBezTo>
                    <a:cubicBezTo>
                      <a:pt x="6179" y="0"/>
                      <a:pt x="5863" y="0"/>
                      <a:pt x="5668" y="195"/>
                    </a:cubicBezTo>
                    <a:lnTo>
                      <a:pt x="2828" y="3036"/>
                    </a:lnTo>
                    <a:close/>
                  </a:path>
                </a:pathLst>
              </a:custGeom>
              <a:solidFill>
                <a:srgbClr val="EC3A38"/>
              </a:solidFill>
              <a:ln>
                <a:noFill/>
              </a:ln>
            </p:spPr>
          </p:sp>
          <p:sp>
            <p:nvSpPr>
              <p:cNvPr id="27" name="tick_159641"/>
              <p:cNvSpPr>
                <a:spLocks noChangeAspect="1"/>
              </p:cNvSpPr>
              <p:nvPr/>
            </p:nvSpPr>
            <p:spPr bwMode="auto">
              <a:xfrm>
                <a:off x="4151" y="7009"/>
                <a:ext cx="613" cy="550"/>
              </a:xfrm>
              <a:custGeom>
                <a:avLst/>
                <a:gdLst>
                  <a:gd name="T0" fmla="*/ 0 w 6520"/>
                  <a:gd name="T1" fmla="*/ 5530 h 5855"/>
                  <a:gd name="T2" fmla="*/ 0 w 6520"/>
                  <a:gd name="T3" fmla="*/ 922 h 5855"/>
                  <a:gd name="T4" fmla="*/ 325 w 6520"/>
                  <a:gd name="T5" fmla="*/ 596 h 5855"/>
                  <a:gd name="T6" fmla="*/ 3727 w 6520"/>
                  <a:gd name="T7" fmla="*/ 596 h 5855"/>
                  <a:gd name="T8" fmla="*/ 4411 w 6520"/>
                  <a:gd name="T9" fmla="*/ 596 h 5855"/>
                  <a:gd name="T10" fmla="*/ 3761 w 6520"/>
                  <a:gd name="T11" fmla="*/ 1246 h 5855"/>
                  <a:gd name="T12" fmla="*/ 3727 w 6520"/>
                  <a:gd name="T13" fmla="*/ 1246 h 5855"/>
                  <a:gd name="T14" fmla="*/ 649 w 6520"/>
                  <a:gd name="T15" fmla="*/ 1246 h 5855"/>
                  <a:gd name="T16" fmla="*/ 649 w 6520"/>
                  <a:gd name="T17" fmla="*/ 5204 h 5855"/>
                  <a:gd name="T18" fmla="*/ 4608 w 6520"/>
                  <a:gd name="T19" fmla="*/ 5204 h 5855"/>
                  <a:gd name="T20" fmla="*/ 4608 w 6520"/>
                  <a:gd name="T21" fmla="*/ 4494 h 5855"/>
                  <a:gd name="T22" fmla="*/ 4608 w 6520"/>
                  <a:gd name="T23" fmla="*/ 3523 h 5855"/>
                  <a:gd name="T24" fmla="*/ 5257 w 6520"/>
                  <a:gd name="T25" fmla="*/ 2874 h 5855"/>
                  <a:gd name="T26" fmla="*/ 5257 w 6520"/>
                  <a:gd name="T27" fmla="*/ 4494 h 5855"/>
                  <a:gd name="T28" fmla="*/ 5257 w 6520"/>
                  <a:gd name="T29" fmla="*/ 5530 h 5855"/>
                  <a:gd name="T30" fmla="*/ 4932 w 6520"/>
                  <a:gd name="T31" fmla="*/ 5855 h 5855"/>
                  <a:gd name="T32" fmla="*/ 325 w 6520"/>
                  <a:gd name="T33" fmla="*/ 5855 h 5855"/>
                  <a:gd name="T34" fmla="*/ 0 w 6520"/>
                  <a:gd name="T35" fmla="*/ 5530 h 5855"/>
                  <a:gd name="T36" fmla="*/ 2828 w 6520"/>
                  <a:gd name="T37" fmla="*/ 3036 h 5855"/>
                  <a:gd name="T38" fmla="*/ 2135 w 6520"/>
                  <a:gd name="T39" fmla="*/ 2343 h 5855"/>
                  <a:gd name="T40" fmla="*/ 1429 w 6520"/>
                  <a:gd name="T41" fmla="*/ 2343 h 5855"/>
                  <a:gd name="T42" fmla="*/ 1283 w 6520"/>
                  <a:gd name="T43" fmla="*/ 2696 h 5855"/>
                  <a:gd name="T44" fmla="*/ 1429 w 6520"/>
                  <a:gd name="T45" fmla="*/ 3048 h 5855"/>
                  <a:gd name="T46" fmla="*/ 2475 w 6520"/>
                  <a:gd name="T47" fmla="*/ 4094 h 5855"/>
                  <a:gd name="T48" fmla="*/ 3180 w 6520"/>
                  <a:gd name="T49" fmla="*/ 4094 h 5855"/>
                  <a:gd name="T50" fmla="*/ 6373 w 6520"/>
                  <a:gd name="T51" fmla="*/ 900 h 5855"/>
                  <a:gd name="T52" fmla="*/ 6520 w 6520"/>
                  <a:gd name="T53" fmla="*/ 548 h 5855"/>
                  <a:gd name="T54" fmla="*/ 6373 w 6520"/>
                  <a:gd name="T55" fmla="*/ 195 h 5855"/>
                  <a:gd name="T56" fmla="*/ 5668 w 6520"/>
                  <a:gd name="T57" fmla="*/ 195 h 5855"/>
                  <a:gd name="T58" fmla="*/ 2828 w 6520"/>
                  <a:gd name="T59" fmla="*/ 3036 h 5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520" h="5855">
                    <a:moveTo>
                      <a:pt x="0" y="5530"/>
                    </a:moveTo>
                    <a:lnTo>
                      <a:pt x="0" y="922"/>
                    </a:lnTo>
                    <a:cubicBezTo>
                      <a:pt x="0" y="742"/>
                      <a:pt x="145" y="596"/>
                      <a:pt x="325" y="596"/>
                    </a:cubicBezTo>
                    <a:lnTo>
                      <a:pt x="3727" y="596"/>
                    </a:lnTo>
                    <a:lnTo>
                      <a:pt x="4411" y="596"/>
                    </a:lnTo>
                    <a:lnTo>
                      <a:pt x="3761" y="1246"/>
                    </a:lnTo>
                    <a:lnTo>
                      <a:pt x="3727" y="1246"/>
                    </a:lnTo>
                    <a:lnTo>
                      <a:pt x="649" y="1246"/>
                    </a:lnTo>
                    <a:lnTo>
                      <a:pt x="649" y="5204"/>
                    </a:lnTo>
                    <a:lnTo>
                      <a:pt x="4608" y="5204"/>
                    </a:lnTo>
                    <a:lnTo>
                      <a:pt x="4608" y="4494"/>
                    </a:lnTo>
                    <a:lnTo>
                      <a:pt x="4608" y="3523"/>
                    </a:lnTo>
                    <a:lnTo>
                      <a:pt x="5257" y="2874"/>
                    </a:lnTo>
                    <a:lnTo>
                      <a:pt x="5257" y="4494"/>
                    </a:lnTo>
                    <a:lnTo>
                      <a:pt x="5257" y="5530"/>
                    </a:lnTo>
                    <a:cubicBezTo>
                      <a:pt x="5257" y="5708"/>
                      <a:pt x="5112" y="5855"/>
                      <a:pt x="4932" y="5855"/>
                    </a:cubicBezTo>
                    <a:lnTo>
                      <a:pt x="325" y="5855"/>
                    </a:lnTo>
                    <a:cubicBezTo>
                      <a:pt x="145" y="5855"/>
                      <a:pt x="0" y="5710"/>
                      <a:pt x="0" y="5530"/>
                    </a:cubicBezTo>
                    <a:close/>
                    <a:moveTo>
                      <a:pt x="2828" y="3036"/>
                    </a:moveTo>
                    <a:lnTo>
                      <a:pt x="2135" y="2343"/>
                    </a:lnTo>
                    <a:cubicBezTo>
                      <a:pt x="1940" y="2148"/>
                      <a:pt x="1624" y="2148"/>
                      <a:pt x="1429" y="2343"/>
                    </a:cubicBezTo>
                    <a:cubicBezTo>
                      <a:pt x="1335" y="2438"/>
                      <a:pt x="1283" y="2563"/>
                      <a:pt x="1283" y="2696"/>
                    </a:cubicBezTo>
                    <a:cubicBezTo>
                      <a:pt x="1283" y="2830"/>
                      <a:pt x="1335" y="2955"/>
                      <a:pt x="1429" y="3048"/>
                    </a:cubicBezTo>
                    <a:lnTo>
                      <a:pt x="2475" y="4094"/>
                    </a:lnTo>
                    <a:cubicBezTo>
                      <a:pt x="2669" y="4288"/>
                      <a:pt x="2985" y="4288"/>
                      <a:pt x="3180" y="4094"/>
                    </a:cubicBezTo>
                    <a:lnTo>
                      <a:pt x="6373" y="900"/>
                    </a:lnTo>
                    <a:cubicBezTo>
                      <a:pt x="6468" y="806"/>
                      <a:pt x="6520" y="680"/>
                      <a:pt x="6520" y="548"/>
                    </a:cubicBezTo>
                    <a:cubicBezTo>
                      <a:pt x="6520" y="415"/>
                      <a:pt x="6468" y="290"/>
                      <a:pt x="6373" y="195"/>
                    </a:cubicBezTo>
                    <a:cubicBezTo>
                      <a:pt x="6179" y="0"/>
                      <a:pt x="5863" y="0"/>
                      <a:pt x="5668" y="195"/>
                    </a:cubicBezTo>
                    <a:lnTo>
                      <a:pt x="2828" y="3036"/>
                    </a:lnTo>
                    <a:close/>
                  </a:path>
                </a:pathLst>
              </a:custGeom>
              <a:solidFill>
                <a:srgbClr val="EC3A38"/>
              </a:solidFill>
              <a:ln>
                <a:noFill/>
              </a:ln>
            </p:spPr>
          </p:sp>
        </p:grpSp>
        <p:sp>
          <p:nvSpPr>
            <p:cNvPr id="28" name="文本框 27"/>
            <p:cNvSpPr txBox="1"/>
            <p:nvPr/>
          </p:nvSpPr>
          <p:spPr>
            <a:xfrm>
              <a:off x="1730375" y="2586355"/>
              <a:ext cx="220091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000" b="1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SHURUBIAOTI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848860" y="2586355"/>
              <a:ext cx="220091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000" b="1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SHURUBIAOTI</a:t>
              </a:r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id="{498E0E89-02AC-4F00-A461-07EECE03F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068" y="2527408"/>
            <a:ext cx="3153215" cy="2991267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94744EE-0956-4758-B5EC-E473EF40F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966" y="2398710"/>
            <a:ext cx="2463252" cy="322771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9B01DFE0-2E7F-468D-8038-B589AA75FB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5798" y="2702750"/>
            <a:ext cx="3660873" cy="249853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 形 5"/>
          <p:cNvSpPr/>
          <p:nvPr/>
        </p:nvSpPr>
        <p:spPr>
          <a:xfrm>
            <a:off x="6460490" y="582930"/>
            <a:ext cx="4882515" cy="4882515"/>
          </a:xfrm>
          <a:prstGeom prst="corner">
            <a:avLst/>
          </a:prstGeom>
          <a:solidFill>
            <a:srgbClr val="EC3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476875" y="1641475"/>
            <a:ext cx="1391920" cy="3601720"/>
            <a:chOff x="8625" y="2585"/>
            <a:chExt cx="2192" cy="5672"/>
          </a:xfrm>
        </p:grpSpPr>
        <p:sp>
          <p:nvSpPr>
            <p:cNvPr id="7" name="斜纹 6"/>
            <p:cNvSpPr/>
            <p:nvPr/>
          </p:nvSpPr>
          <p:spPr>
            <a:xfrm>
              <a:off x="8625" y="2585"/>
              <a:ext cx="2193" cy="2193"/>
            </a:xfrm>
            <a:prstGeom prst="diagStrip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  <p:sp>
          <p:nvSpPr>
            <p:cNvPr id="8" name="斜纹 7"/>
            <p:cNvSpPr/>
            <p:nvPr/>
          </p:nvSpPr>
          <p:spPr>
            <a:xfrm>
              <a:off x="8625" y="4304"/>
              <a:ext cx="2193" cy="2193"/>
            </a:xfrm>
            <a:prstGeom prst="diagStrip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  <p:sp>
          <p:nvSpPr>
            <p:cNvPr id="9" name="斜纹 8"/>
            <p:cNvSpPr/>
            <p:nvPr/>
          </p:nvSpPr>
          <p:spPr>
            <a:xfrm>
              <a:off x="8625" y="6065"/>
              <a:ext cx="2193" cy="2193"/>
            </a:xfrm>
            <a:prstGeom prst="diagStrip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</p:grpSp>
      <p:sp>
        <p:nvSpPr>
          <p:cNvPr id="11" name="L 形 10"/>
          <p:cNvSpPr/>
          <p:nvPr/>
        </p:nvSpPr>
        <p:spPr>
          <a:xfrm rot="10800000">
            <a:off x="772795" y="5243830"/>
            <a:ext cx="1028700" cy="1028700"/>
          </a:xfrm>
          <a:prstGeom prst="corner">
            <a:avLst/>
          </a:prstGeom>
          <a:solidFill>
            <a:srgbClr val="EC3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63194" y="2666019"/>
            <a:ext cx="37229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用户注册</a:t>
            </a:r>
          </a:p>
        </p:txBody>
      </p:sp>
      <p:sp>
        <p:nvSpPr>
          <p:cNvPr id="14" name="L 形 13"/>
          <p:cNvSpPr/>
          <p:nvPr/>
        </p:nvSpPr>
        <p:spPr>
          <a:xfrm>
            <a:off x="9584055" y="582930"/>
            <a:ext cx="1819910" cy="1819910"/>
          </a:xfrm>
          <a:prstGeom prst="corner">
            <a:avLst/>
          </a:prstGeom>
          <a:solidFill>
            <a:srgbClr val="EC3A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342515" y="5965825"/>
            <a:ext cx="9007475" cy="2933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pic>
        <p:nvPicPr>
          <p:cNvPr id="16" name="5c37ab4acca5c">
            <a:hlinkClick r:id="" action="ppaction://media"/>
            <a:extLst>
              <a:ext uri="{FF2B5EF4-FFF2-40B4-BE49-F238E27FC236}">
                <a16:creationId xmlns:a16="http://schemas.microsoft.com/office/drawing/2014/main" id="{7BE7673B-278D-492A-BA56-C9693EA3FF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900" end="7840.97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-534825"/>
            <a:ext cx="304800" cy="304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0" y="2776219"/>
            <a:ext cx="12202795" cy="2708275"/>
          </a:xfrm>
          <a:prstGeom prst="rect">
            <a:avLst/>
          </a:prstGeom>
          <a:gradFill>
            <a:gsLst>
              <a:gs pos="0">
                <a:srgbClr val="EC3A38">
                  <a:alpha val="21000"/>
                </a:srgbClr>
              </a:gs>
              <a:gs pos="100000">
                <a:srgbClr val="890D0D">
                  <a:alpha val="75000"/>
                </a:srgbClr>
              </a:gs>
            </a:gsLst>
            <a:lin ang="78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印品黑体" panose="00000500000000000000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46855" y="3531235"/>
            <a:ext cx="2959100" cy="1134745"/>
            <a:chOff x="2367" y="6368"/>
            <a:chExt cx="4660" cy="1787"/>
          </a:xfrm>
        </p:grpSpPr>
        <p:sp>
          <p:nvSpPr>
            <p:cNvPr id="7" name="矩形 6"/>
            <p:cNvSpPr/>
            <p:nvPr/>
          </p:nvSpPr>
          <p:spPr>
            <a:xfrm>
              <a:off x="2367" y="6368"/>
              <a:ext cx="4660" cy="1787"/>
            </a:xfrm>
            <a:prstGeom prst="rect">
              <a:avLst/>
            </a:prstGeom>
            <a:solidFill>
              <a:srgbClr val="EC3A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666" y="6928"/>
              <a:ext cx="4062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01.</a:t>
              </a:r>
              <a:r>
                <a:rPr lang="zh-CN" altLang="en-US" sz="20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设计图形化界面</a:t>
              </a:r>
              <a:endParaRPr lang="en-US" altLang="zh-CN" sz="20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688062" y="3519805"/>
            <a:ext cx="2959100" cy="1134745"/>
            <a:chOff x="2367" y="6368"/>
            <a:chExt cx="4660" cy="1787"/>
          </a:xfrm>
        </p:grpSpPr>
        <p:sp>
          <p:nvSpPr>
            <p:cNvPr id="12" name="矩形 11"/>
            <p:cNvSpPr/>
            <p:nvPr/>
          </p:nvSpPr>
          <p:spPr>
            <a:xfrm>
              <a:off x="2367" y="6368"/>
              <a:ext cx="4660" cy="178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190" y="6964"/>
              <a:ext cx="3013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03.</a:t>
              </a:r>
              <a:r>
                <a:rPr lang="zh-CN" altLang="en-US" sz="20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重置账户</a:t>
              </a:r>
              <a:endParaRPr lang="en-US" altLang="zh-CN" sz="20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440685" y="3519805"/>
            <a:ext cx="2959100" cy="1134745"/>
            <a:chOff x="2367" y="6368"/>
            <a:chExt cx="4660" cy="1787"/>
          </a:xfrm>
        </p:grpSpPr>
        <p:sp>
          <p:nvSpPr>
            <p:cNvPr id="19" name="矩形 18"/>
            <p:cNvSpPr/>
            <p:nvPr/>
          </p:nvSpPr>
          <p:spPr>
            <a:xfrm>
              <a:off x="2367" y="6368"/>
              <a:ext cx="4660" cy="178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印品黑体" panose="00000500000000000000" pitchFamily="2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367" y="6772"/>
              <a:ext cx="4660" cy="1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02.</a:t>
              </a:r>
              <a:r>
                <a:rPr lang="zh-CN" altLang="en-US" sz="2000" dirty="0">
                  <a:solidFill>
                    <a:schemeClr val="bg1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rPr>
                <a:t>判断用户填写的注册信息是否合法</a:t>
              </a:r>
              <a:endParaRPr lang="en-US" altLang="zh-CN" sz="20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4998085" y="1628775"/>
            <a:ext cx="22821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solidFill>
                  <a:srgbClr val="FF4545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Contents</a:t>
            </a:r>
          </a:p>
        </p:txBody>
      </p:sp>
      <p:grpSp>
        <p:nvGrpSpPr>
          <p:cNvPr id="31" name="组合 30"/>
          <p:cNvGrpSpPr/>
          <p:nvPr/>
        </p:nvGrpSpPr>
        <p:grpSpPr>
          <a:xfrm rot="16200000">
            <a:off x="8203565" y="1057910"/>
            <a:ext cx="610235" cy="1579880"/>
            <a:chOff x="8625" y="2585"/>
            <a:chExt cx="2192" cy="5672"/>
          </a:xfrm>
          <a:solidFill>
            <a:srgbClr val="EC3A38"/>
          </a:solidFill>
        </p:grpSpPr>
        <p:sp>
          <p:nvSpPr>
            <p:cNvPr id="32" name="斜纹 31"/>
            <p:cNvSpPr/>
            <p:nvPr/>
          </p:nvSpPr>
          <p:spPr>
            <a:xfrm>
              <a:off x="8625" y="2585"/>
              <a:ext cx="2193" cy="2193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  <p:sp>
          <p:nvSpPr>
            <p:cNvPr id="33" name="斜纹 32"/>
            <p:cNvSpPr/>
            <p:nvPr/>
          </p:nvSpPr>
          <p:spPr>
            <a:xfrm>
              <a:off x="8625" y="4304"/>
              <a:ext cx="2193" cy="2193"/>
            </a:xfrm>
            <a:prstGeom prst="diagStrip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  <p:sp>
          <p:nvSpPr>
            <p:cNvPr id="34" name="斜纹 33"/>
            <p:cNvSpPr/>
            <p:nvPr/>
          </p:nvSpPr>
          <p:spPr>
            <a:xfrm>
              <a:off x="8625" y="6065"/>
              <a:ext cx="2193" cy="2193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 rot="16200000" flipV="1">
            <a:off x="3463925" y="1057910"/>
            <a:ext cx="610235" cy="1579880"/>
            <a:chOff x="8625" y="2585"/>
            <a:chExt cx="2192" cy="5672"/>
          </a:xfrm>
          <a:solidFill>
            <a:srgbClr val="EC3A38"/>
          </a:solidFill>
        </p:grpSpPr>
        <p:sp>
          <p:nvSpPr>
            <p:cNvPr id="40" name="斜纹 39"/>
            <p:cNvSpPr/>
            <p:nvPr/>
          </p:nvSpPr>
          <p:spPr>
            <a:xfrm>
              <a:off x="8625" y="2585"/>
              <a:ext cx="2193" cy="2193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  <p:sp>
          <p:nvSpPr>
            <p:cNvPr id="41" name="斜纹 40"/>
            <p:cNvSpPr/>
            <p:nvPr/>
          </p:nvSpPr>
          <p:spPr>
            <a:xfrm>
              <a:off x="8625" y="4304"/>
              <a:ext cx="2193" cy="2193"/>
            </a:xfrm>
            <a:prstGeom prst="diagStrip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  <p:sp>
          <p:nvSpPr>
            <p:cNvPr id="42" name="斜纹 41"/>
            <p:cNvSpPr/>
            <p:nvPr/>
          </p:nvSpPr>
          <p:spPr>
            <a:xfrm>
              <a:off x="8625" y="6065"/>
              <a:ext cx="2193" cy="2193"/>
            </a:xfrm>
            <a:prstGeom prst="diagStrip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印品黑体" panose="00000500000000000000" pitchFamily="2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453633" y="287263"/>
            <a:ext cx="2597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示例</a:t>
            </a:r>
            <a:r>
              <a:rPr lang="en-US" altLang="zh-CN" sz="3600" b="1" dirty="0">
                <a:solidFill>
                  <a:srgbClr val="EC3A38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1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8AF5CD-6FDB-4786-96CA-10692FA80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69" y="1584408"/>
            <a:ext cx="3773503" cy="373134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465B472-A377-48FD-AD40-44BD39150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827" y="1542248"/>
            <a:ext cx="3773503" cy="377350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A098B15-222E-4DF6-AB00-97C2B999ED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351" y="2776236"/>
            <a:ext cx="2752742" cy="130552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红色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705</Words>
  <Application>Microsoft Office PowerPoint</Application>
  <PresentationFormat>宽屏</PresentationFormat>
  <Paragraphs>138</Paragraphs>
  <Slides>35</Slides>
  <Notes>35</Notes>
  <HiddenSlides>0</HiddenSlides>
  <MMClips>6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2" baseType="lpstr">
      <vt:lpstr>黑体</vt:lpstr>
      <vt:lpstr>宋体</vt:lpstr>
      <vt:lpstr>微软雅黑</vt:lpstr>
      <vt:lpstr>印品黑体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红色</dc:title>
  <dc:creator/>
  <cp:lastModifiedBy>代 宇盛</cp:lastModifiedBy>
  <cp:revision>38</cp:revision>
  <dcterms:created xsi:type="dcterms:W3CDTF">2019-04-16T15:54:00Z</dcterms:created>
  <dcterms:modified xsi:type="dcterms:W3CDTF">2019-06-12T11:26:47Z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2052-11.1.0.8573</vt:lpwstr>
  </property>
</Properties>
</file>